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2" r:id="rId4"/>
    <p:sldMasterId id="2147483798" r:id="rId5"/>
  </p:sldMasterIdLst>
  <p:notesMasterIdLst>
    <p:notesMasterId r:id="rId15"/>
  </p:notesMasterIdLst>
  <p:handoutMasterIdLst>
    <p:handoutMasterId r:id="rId16"/>
  </p:handoutMasterIdLst>
  <p:sldIdLst>
    <p:sldId id="256" r:id="rId6"/>
    <p:sldId id="259" r:id="rId7"/>
    <p:sldId id="258" r:id="rId8"/>
    <p:sldId id="260" r:id="rId9"/>
    <p:sldId id="261" r:id="rId10"/>
    <p:sldId id="273" r:id="rId11"/>
    <p:sldId id="267" r:id="rId12"/>
    <p:sldId id="280" r:id="rId13"/>
    <p:sldId id="281" r:id="rId14"/>
  </p:sldIdLst>
  <p:sldSz cx="9753600" cy="7315200"/>
  <p:notesSz cx="6858000" cy="9144000"/>
  <p:custDataLst>
    <p:tags r:id="rId17"/>
  </p:custDataLst>
  <p:defaultTextStyle>
    <a:defPPr>
      <a:defRPr lang="en-US"/>
    </a:defPPr>
    <a:lvl1pPr marL="0" algn="l" defTabSz="384018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1pPr>
    <a:lvl2pPr marL="384018" algn="l" defTabSz="384018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2pPr>
    <a:lvl3pPr marL="768038" algn="l" defTabSz="384018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3pPr>
    <a:lvl4pPr marL="1152057" algn="l" defTabSz="384018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4pPr>
    <a:lvl5pPr marL="1536076" algn="l" defTabSz="384018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5pPr>
    <a:lvl6pPr marL="1920096" algn="l" defTabSz="384018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6pPr>
    <a:lvl7pPr marL="2304114" algn="l" defTabSz="384018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7pPr>
    <a:lvl8pPr marL="2688133" algn="l" defTabSz="384018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8pPr>
    <a:lvl9pPr marL="3072152" algn="l" defTabSz="384018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5" userDrawn="1">
          <p15:clr>
            <a:srgbClr val="A4A3A4"/>
          </p15:clr>
        </p15:guide>
        <p15:guide id="2" pos="394" userDrawn="1">
          <p15:clr>
            <a:srgbClr val="A4A3A4"/>
          </p15:clr>
        </p15:guide>
        <p15:guide id="3" orient="horz" pos="9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D281"/>
    <a:srgbClr val="F1F1F1"/>
    <a:srgbClr val="555555"/>
    <a:srgbClr val="3C3C3C"/>
    <a:srgbClr val="323232"/>
    <a:srgbClr val="505050"/>
    <a:srgbClr val="5F5F5F"/>
    <a:srgbClr val="404040"/>
    <a:srgbClr val="4E4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DEDA5A-A4CD-43AD-ACC0-C70FB35DDB82}" v="1" dt="2018-07-25T18:01:41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2" autoAdjust="0"/>
    <p:restoredTop sz="94707" autoAdjust="0"/>
  </p:normalViewPr>
  <p:slideViewPr>
    <p:cSldViewPr>
      <p:cViewPr varScale="1">
        <p:scale>
          <a:sx n="102" d="100"/>
          <a:sy n="102" d="100"/>
        </p:scale>
        <p:origin x="912" y="176"/>
      </p:cViewPr>
      <p:guideLst>
        <p:guide orient="horz" pos="605"/>
        <p:guide pos="394"/>
        <p:guide orient="horz" pos="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6/11/relationships/changesInfo" Target="changesInfos/changesInfo1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tags" Target="tags/tag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son Eskind" userId="a0b96b09-dbd0-4f93-af5d-7750f86c6418" providerId="ADAL" clId="{8BDEDA5A-A4CD-43AD-ACC0-C70FB35DDB82}"/>
    <pc:docChg chg="modSld">
      <pc:chgData name="Allison Eskind" userId="a0b96b09-dbd0-4f93-af5d-7750f86c6418" providerId="ADAL" clId="{8BDEDA5A-A4CD-43AD-ACC0-C70FB35DDB82}" dt="2018-07-25T18:01:41.516" v="0"/>
      <pc:docMkLst>
        <pc:docMk/>
      </pc:docMkLst>
      <pc:sldChg chg="modAnim">
        <pc:chgData name="Allison Eskind" userId="a0b96b09-dbd0-4f93-af5d-7750f86c6418" providerId="ADAL" clId="{8BDEDA5A-A4CD-43AD-ACC0-C70FB35DDB82}" dt="2018-07-25T18:01:41.516" v="0"/>
        <pc:sldMkLst>
          <pc:docMk/>
          <pc:sldMk cId="2314380368" sldId="260"/>
        </pc:sldMkLst>
      </pc:sldChg>
    </pc:docChg>
  </pc:docChgLst>
  <pc:docChgLst>
    <pc:chgData name="Allison Eskind" userId="a0b96b09-dbd0-4f93-af5d-7750f86c6418" providerId="ADAL" clId="{EB6C9289-1331-4296-9841-65C2FE077A89}"/>
    <pc:docChg chg="modSld modMainMaster">
      <pc:chgData name="Allison Eskind" userId="a0b96b09-dbd0-4f93-af5d-7750f86c6418" providerId="ADAL" clId="{EB6C9289-1331-4296-9841-65C2FE077A89}" dt="2018-05-29T20:17:17.571" v="48"/>
      <pc:docMkLst>
        <pc:docMk/>
      </pc:docMkLst>
      <pc:sldChg chg="modSp">
        <pc:chgData name="Allison Eskind" userId="a0b96b09-dbd0-4f93-af5d-7750f86c6418" providerId="ADAL" clId="{EB6C9289-1331-4296-9841-65C2FE077A89}" dt="2018-05-29T20:17:17.571" v="48"/>
        <pc:sldMkLst>
          <pc:docMk/>
          <pc:sldMk cId="2516645141" sldId="258"/>
        </pc:sldMkLst>
        <pc:spChg chg="mod">
          <ac:chgData name="Allison Eskind" userId="a0b96b09-dbd0-4f93-af5d-7750f86c6418" providerId="ADAL" clId="{EB6C9289-1331-4296-9841-65C2FE077A89}" dt="2018-05-29T20:17:17.571" v="48"/>
          <ac:spMkLst>
            <pc:docMk/>
            <pc:sldMk cId="2516645141" sldId="258"/>
            <ac:spMk id="61" creationId="{00000000-0000-0000-0000-000000000000}"/>
          </ac:spMkLst>
        </pc:spChg>
        <pc:grpChg chg="mod">
          <ac:chgData name="Allison Eskind" userId="a0b96b09-dbd0-4f93-af5d-7750f86c6418" providerId="ADAL" clId="{EB6C9289-1331-4296-9841-65C2FE077A89}" dt="2018-05-29T20:17:17.571" v="48"/>
          <ac:grpSpMkLst>
            <pc:docMk/>
            <pc:sldMk cId="2516645141" sldId="258"/>
            <ac:grpSpMk id="57" creationId="{00000000-0000-0000-0000-000000000000}"/>
          </ac:grpSpMkLst>
        </pc:grpChg>
      </pc:sldChg>
      <pc:sldChg chg="modSp modAnim">
        <pc:chgData name="Allison Eskind" userId="a0b96b09-dbd0-4f93-af5d-7750f86c6418" providerId="ADAL" clId="{EB6C9289-1331-4296-9841-65C2FE077A89}" dt="2018-05-29T18:53:55.214" v="39"/>
        <pc:sldMkLst>
          <pc:docMk/>
          <pc:sldMk cId="3774453175" sldId="259"/>
        </pc:sldMkLst>
        <pc:spChg chg="mod">
          <ac:chgData name="Allison Eskind" userId="a0b96b09-dbd0-4f93-af5d-7750f86c6418" providerId="ADAL" clId="{EB6C9289-1331-4296-9841-65C2FE077A89}" dt="2018-05-29T18:49:17.374" v="0" actId="255"/>
          <ac:spMkLst>
            <pc:docMk/>
            <pc:sldMk cId="3774453175" sldId="259"/>
            <ac:spMk id="3" creationId="{00000000-0000-0000-0000-000000000000}"/>
          </ac:spMkLst>
        </pc:spChg>
      </pc:sldChg>
      <pc:sldChg chg="modSp setFolMasterAnim modAnim">
        <pc:chgData name="Allison Eskind" userId="a0b96b09-dbd0-4f93-af5d-7750f86c6418" providerId="ADAL" clId="{EB6C9289-1331-4296-9841-65C2FE077A89}" dt="2018-05-29T18:54:23.434" v="42"/>
        <pc:sldMkLst>
          <pc:docMk/>
          <pc:sldMk cId="2314380368" sldId="260"/>
        </pc:sldMkLst>
        <pc:spChg chg="mod">
          <ac:chgData name="Allison Eskind" userId="a0b96b09-dbd0-4f93-af5d-7750f86c6418" providerId="ADAL" clId="{EB6C9289-1331-4296-9841-65C2FE077A89}" dt="2018-05-29T18:50:07.974" v="1" actId="20577"/>
          <ac:spMkLst>
            <pc:docMk/>
            <pc:sldMk cId="2314380368" sldId="260"/>
            <ac:spMk id="3" creationId="{00000000-0000-0000-0000-000000000000}"/>
          </ac:spMkLst>
        </pc:spChg>
      </pc:sldChg>
      <pc:sldChg chg="modAnim">
        <pc:chgData name="Allison Eskind" userId="a0b96b09-dbd0-4f93-af5d-7750f86c6418" providerId="ADAL" clId="{EB6C9289-1331-4296-9841-65C2FE077A89}" dt="2018-05-29T18:54:31.214" v="43"/>
        <pc:sldMkLst>
          <pc:docMk/>
          <pc:sldMk cId="4031675938" sldId="261"/>
        </pc:sldMkLst>
      </pc:sldChg>
      <pc:sldChg chg="modSp">
        <pc:chgData name="Allison Eskind" userId="a0b96b09-dbd0-4f93-af5d-7750f86c6418" providerId="ADAL" clId="{EB6C9289-1331-4296-9841-65C2FE077A89}" dt="2018-05-29T18:52:12.011" v="32" actId="1076"/>
        <pc:sldMkLst>
          <pc:docMk/>
          <pc:sldMk cId="1883024321" sldId="273"/>
        </pc:sldMkLst>
        <pc:spChg chg="mod">
          <ac:chgData name="Allison Eskind" userId="a0b96b09-dbd0-4f93-af5d-7750f86c6418" providerId="ADAL" clId="{EB6C9289-1331-4296-9841-65C2FE077A89}" dt="2018-05-29T18:52:12.011" v="32" actId="1076"/>
          <ac:spMkLst>
            <pc:docMk/>
            <pc:sldMk cId="1883024321" sldId="273"/>
            <ac:spMk id="17" creationId="{C4F31E8B-00B5-4EB7-8E13-CE47AEA4F049}"/>
          </ac:spMkLst>
        </pc:spChg>
      </pc:sldChg>
      <pc:sldChg chg="modAnim">
        <pc:chgData name="Allison Eskind" userId="a0b96b09-dbd0-4f93-af5d-7750f86c6418" providerId="ADAL" clId="{EB6C9289-1331-4296-9841-65C2FE077A89}" dt="2018-05-29T18:54:39.878" v="44"/>
        <pc:sldMkLst>
          <pc:docMk/>
          <pc:sldMk cId="2032735188" sldId="281"/>
        </pc:sldMkLst>
      </pc:sldChg>
      <pc:sldMasterChg chg="modSldLayout">
        <pc:chgData name="Allison Eskind" userId="a0b96b09-dbd0-4f93-af5d-7750f86c6418" providerId="ADAL" clId="{EB6C9289-1331-4296-9841-65C2FE077A89}" dt="2018-05-29T18:53:26.863" v="38" actId="20577"/>
        <pc:sldMasterMkLst>
          <pc:docMk/>
          <pc:sldMasterMk cId="4093806141" sldId="2147483822"/>
        </pc:sldMasterMkLst>
        <pc:sldLayoutChg chg="modSp">
          <pc:chgData name="Allison Eskind" userId="a0b96b09-dbd0-4f93-af5d-7750f86c6418" providerId="ADAL" clId="{EB6C9289-1331-4296-9841-65C2FE077A89}" dt="2018-05-29T18:53:26.863" v="38" actId="20577"/>
          <pc:sldLayoutMkLst>
            <pc:docMk/>
            <pc:sldMasterMk cId="4093806141" sldId="2147483822"/>
            <pc:sldLayoutMk cId="2067787134" sldId="2147483829"/>
          </pc:sldLayoutMkLst>
          <pc:spChg chg="mod">
            <ac:chgData name="Allison Eskind" userId="a0b96b09-dbd0-4f93-af5d-7750f86c6418" providerId="ADAL" clId="{EB6C9289-1331-4296-9841-65C2FE077A89}" dt="2018-05-29T18:53:26.863" v="38" actId="20577"/>
            <ac:spMkLst>
              <pc:docMk/>
              <pc:sldMasterMk cId="4093806141" sldId="2147483822"/>
              <pc:sldLayoutMk cId="2067787134" sldId="2147483829"/>
              <ac:spMk id="7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B014A-546B-4EA3-95D4-F5B947D968C1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6F692-8BBE-4630-B40B-360EFAE04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46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4A75B-5CEE-4BE2-B98D-EF1391BE8255}" type="datetimeFigureOut">
              <a:rPr lang="en-US" smtClean="0"/>
              <a:t>12/19/18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CFC11-C5FA-487E-A2C4-C9D726BF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4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6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1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30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02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17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47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FC11-C5FA-487E-A2C4-C9D726BF57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4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" y="-24427"/>
            <a:ext cx="9829800" cy="6645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11275" y="4389120"/>
            <a:ext cx="7131050" cy="2468880"/>
          </a:xfrm>
        </p:spPr>
        <p:txBody>
          <a:bodyPr anchor="t">
            <a:noAutofit/>
          </a:bodyPr>
          <a:lstStyle>
            <a:lvl1pPr marL="0" indent="0" algn="ctr"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825240" y="2011680"/>
            <a:ext cx="2103120" cy="2104390"/>
          </a:xfrm>
          <a:prstGeom prst="ellips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49" y="352091"/>
            <a:ext cx="2209303" cy="49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1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4205" y="1544323"/>
            <a:ext cx="7062366" cy="3355338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205" y="5095872"/>
            <a:ext cx="7062366" cy="918848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32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6" y="2938217"/>
            <a:ext cx="7062365" cy="2043357"/>
          </a:xfrm>
        </p:spPr>
        <p:txBody>
          <a:bodyPr anchor="b"/>
          <a:lstStyle>
            <a:lvl1pPr algn="l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205" y="5095873"/>
            <a:ext cx="7062366" cy="917760"/>
          </a:xfrm>
        </p:spPr>
        <p:txBody>
          <a:bodyPr anchor="t"/>
          <a:lstStyle>
            <a:lvl1pPr marL="0" indent="0" algn="l">
              <a:buNone/>
              <a:defRPr sz="2133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718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024" y="866723"/>
            <a:ext cx="8593108" cy="12287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881" y="2197948"/>
            <a:ext cx="3517987" cy="4475481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774" y="2193167"/>
            <a:ext cx="3517989" cy="4480261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99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880" y="2032000"/>
            <a:ext cx="351798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881" y="2682240"/>
            <a:ext cx="3517987" cy="3991187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4775" y="2032000"/>
            <a:ext cx="3517987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4775" y="2682240"/>
            <a:ext cx="3517987" cy="3991187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823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24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4" y="1544320"/>
            <a:ext cx="2721559" cy="1544320"/>
          </a:xfrm>
        </p:spPr>
        <p:txBody>
          <a:bodyPr anchor="b"/>
          <a:lstStyle>
            <a:lvl1pPr algn="l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690" y="1544320"/>
            <a:ext cx="4157881" cy="4876800"/>
          </a:xfrm>
        </p:spPr>
        <p:txBody>
          <a:bodyPr anchor="ctr">
            <a:normAutofit/>
          </a:bodyPr>
          <a:lstStyle>
            <a:lvl1pPr>
              <a:defRPr sz="2133"/>
            </a:lvl1pPr>
            <a:lvl2pPr>
              <a:defRPr sz="1920"/>
            </a:lvl2pPr>
            <a:lvl3pPr>
              <a:defRPr sz="1707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6" y="3337900"/>
            <a:ext cx="2721558" cy="3088639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90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366" y="1977805"/>
            <a:ext cx="4075386" cy="1679795"/>
          </a:xfrm>
        </p:spPr>
        <p:txBody>
          <a:bodyPr anchor="b">
            <a:normAutofit/>
          </a:bodyPr>
          <a:lstStyle>
            <a:lvl1pPr algn="l">
              <a:defRPr sz="38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1085" y="1219200"/>
            <a:ext cx="2560987" cy="4876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4" y="3901440"/>
            <a:ext cx="4069043" cy="1463040"/>
          </a:xfrm>
        </p:spPr>
        <p:txBody>
          <a:bodyPr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0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6" y="5120626"/>
            <a:ext cx="7062365" cy="604521"/>
          </a:xfrm>
        </p:spPr>
        <p:txBody>
          <a:bodyPr anchor="b">
            <a:normAutofit/>
          </a:bodyPr>
          <a:lstStyle>
            <a:lvl1pPr algn="l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4205" y="731521"/>
            <a:ext cx="7062366" cy="388337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6" y="5725147"/>
            <a:ext cx="7062364" cy="526626"/>
          </a:xfrm>
        </p:spPr>
        <p:txBody>
          <a:bodyPr>
            <a:normAutofit/>
          </a:bodyPr>
          <a:lstStyle>
            <a:lvl1pPr marL="0" indent="0">
              <a:buNone/>
              <a:defRPr sz="128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42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5" y="1544320"/>
            <a:ext cx="7062366" cy="2113280"/>
          </a:xfrm>
        </p:spPr>
        <p:txBody>
          <a:bodyPr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5" y="3901440"/>
            <a:ext cx="7062366" cy="2519680"/>
          </a:xfrm>
        </p:spPr>
        <p:txBody>
          <a:bodyPr anchor="ctr">
            <a:normAutofit/>
          </a:bodyPr>
          <a:lstStyle>
            <a:lvl1pPr marL="0" indent="0">
              <a:buNone/>
              <a:defRPr sz="192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2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rance Ti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0120"/>
            <a:ext cx="2090981" cy="146304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179320" y="1496904"/>
            <a:ext cx="6907952" cy="4858176"/>
          </a:xfrm>
        </p:spPr>
        <p:txBody>
          <a:bodyPr/>
          <a:lstStyle>
            <a:lvl1pPr marL="0" indent="0">
              <a:buNone/>
              <a:defRPr sz="200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3710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169" y="1544320"/>
            <a:ext cx="6401119" cy="2478266"/>
          </a:xfrm>
        </p:spPr>
        <p:txBody>
          <a:bodyPr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44723" y="4022585"/>
            <a:ext cx="5825236" cy="364986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93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5" y="4640701"/>
            <a:ext cx="7062366" cy="1788160"/>
          </a:xfrm>
        </p:spPr>
        <p:txBody>
          <a:bodyPr anchor="ctr">
            <a:normAutofit/>
          </a:bodyPr>
          <a:lstStyle>
            <a:lvl1pPr marL="0" indent="0">
              <a:buNone/>
              <a:defRPr sz="192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8824" y="1036004"/>
            <a:ext cx="641697" cy="209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14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6337" y="2788040"/>
            <a:ext cx="641697" cy="209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14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4770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5" y="3332481"/>
            <a:ext cx="7062366" cy="1763392"/>
          </a:xfrm>
        </p:spPr>
        <p:txBody>
          <a:bodyPr anchor="b"/>
          <a:lstStyle>
            <a:lvl1pPr algn="l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205" y="5095873"/>
            <a:ext cx="7062366" cy="917760"/>
          </a:xfrm>
        </p:spPr>
        <p:txBody>
          <a:bodyPr anchor="t"/>
          <a:lstStyle>
            <a:lvl1pPr marL="0" indent="0" algn="l">
              <a:buNone/>
              <a:defRPr sz="2133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53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240" y="-24427"/>
            <a:ext cx="9829800" cy="6645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11275" y="4389120"/>
            <a:ext cx="7131050" cy="2468880"/>
          </a:xfrm>
        </p:spPr>
        <p:txBody>
          <a:bodyPr anchor="t">
            <a:noAutofit/>
          </a:bodyPr>
          <a:lstStyle>
            <a:lvl1pPr marL="0" indent="0" algn="ctr"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825240" y="2011680"/>
            <a:ext cx="2103120" cy="2104390"/>
          </a:xfrm>
          <a:prstGeom prst="ellips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49" y="352091"/>
            <a:ext cx="2209303" cy="49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21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rance Ti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0120"/>
            <a:ext cx="2090981" cy="146304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179320" y="1496904"/>
            <a:ext cx="6907952" cy="4858176"/>
          </a:xfrm>
        </p:spPr>
        <p:txBody>
          <a:bodyPr/>
          <a:lstStyle>
            <a:lvl1pPr marL="0" indent="0">
              <a:buNone/>
              <a:defRPr sz="200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7699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arning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8" y="731520"/>
            <a:ext cx="1523193" cy="1523193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2179320" y="1496904"/>
            <a:ext cx="6907952" cy="238929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sz="200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</p:txBody>
      </p:sp>
    </p:spTree>
    <p:extLst>
      <p:ext uri="{BB962C8B-B14F-4D97-AF65-F5344CB8AC3E}">
        <p14:creationId xmlns:p14="http://schemas.microsoft.com/office/powerpoint/2010/main" val="291433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ick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02181" y="1474044"/>
            <a:ext cx="6907952" cy="4995335"/>
          </a:xfrm>
        </p:spPr>
        <p:txBody>
          <a:bodyPr/>
          <a:lstStyle>
            <a:lvl1pPr>
              <a:defRPr sz="2000" b="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Hello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777240"/>
            <a:ext cx="140208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6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548640"/>
            <a:ext cx="4815996" cy="64568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56938" y="1554480"/>
            <a:ext cx="4254702" cy="5029200"/>
          </a:xfrm>
        </p:spPr>
        <p:txBody>
          <a:bodyPr/>
          <a:lstStyle>
            <a:lvl1pPr marL="0" indent="0">
              <a:buNone/>
              <a:defRPr sz="2000" b="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59680" y="914400"/>
            <a:ext cx="429768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50520" y="1371600"/>
            <a:ext cx="3670614" cy="4114800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5240" y="-24427"/>
            <a:ext cx="9829800" cy="6645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7" y="185982"/>
            <a:ext cx="1198842" cy="2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16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T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838517"/>
            <a:ext cx="1402080" cy="14605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156460" y="914400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ACT Practice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133600" y="1485861"/>
            <a:ext cx="690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Work through some of the </a:t>
            </a:r>
            <a:r>
              <a:rPr lang="en-US" sz="2000">
                <a:latin typeface="+mn-lt"/>
              </a:rPr>
              <a:t>ACT practice </a:t>
            </a:r>
            <a:r>
              <a:rPr lang="en-US" sz="2000" dirty="0">
                <a:latin typeface="+mn-lt"/>
              </a:rPr>
              <a:t>sets in your workbook to get a better sense of</a:t>
            </a:r>
            <a:r>
              <a:rPr lang="en-US" sz="2000" baseline="0" dirty="0">
                <a:latin typeface="+mn-lt"/>
              </a:rPr>
              <a:t> an actual ACT test.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5671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CT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838517"/>
            <a:ext cx="1402080" cy="14605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156460" y="914400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32.4 Math</a:t>
            </a:r>
            <a:r>
              <a:rPr lang="en-US" sz="2600" b="1" baseline="0" dirty="0">
                <a:latin typeface="+mj-lt"/>
              </a:rPr>
              <a:t> Mini-Tests</a:t>
            </a:r>
            <a:endParaRPr lang="en-US" sz="2600" b="1" dirty="0">
              <a:latin typeface="+mj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3600" y="1485861"/>
            <a:ext cx="690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through the mini-tests in your workbook to become more familiar with the ACT math test pacing techniques.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5286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xit Ti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0120"/>
            <a:ext cx="2090981" cy="146303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179320" y="1496904"/>
            <a:ext cx="6907952" cy="4858176"/>
          </a:xfrm>
        </p:spPr>
        <p:txBody>
          <a:bodyPr/>
          <a:lstStyle>
            <a:lvl1pPr marL="0" indent="0">
              <a:buNone/>
              <a:defRPr sz="200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296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8" y="731520"/>
            <a:ext cx="1523193" cy="1523193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2179320" y="1496904"/>
            <a:ext cx="6907952" cy="238929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sz="200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</p:txBody>
      </p:sp>
    </p:spTree>
    <p:extLst>
      <p:ext uri="{BB962C8B-B14F-4D97-AF65-F5344CB8AC3E}">
        <p14:creationId xmlns:p14="http://schemas.microsoft.com/office/powerpoint/2010/main" val="429046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xit Ti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0120"/>
            <a:ext cx="2090981" cy="146303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179320" y="1496904"/>
            <a:ext cx="6907952" cy="4858176"/>
          </a:xfrm>
        </p:spPr>
        <p:txBody>
          <a:bodyPr/>
          <a:lstStyle>
            <a:lvl1pPr marL="0" indent="0">
              <a:buNone/>
              <a:defRPr sz="200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133600" y="924877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Exit Ticket Review</a:t>
            </a:r>
          </a:p>
        </p:txBody>
      </p:sp>
    </p:spTree>
    <p:extLst>
      <p:ext uri="{BB962C8B-B14F-4D97-AF65-F5344CB8AC3E}">
        <p14:creationId xmlns:p14="http://schemas.microsoft.com/office/powerpoint/2010/main" val="2918766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5019" y="1165701"/>
            <a:ext cx="8183562" cy="54864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 dirty="0"/>
              <a:t>Circle Area and Circumference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339" y="411480"/>
            <a:ext cx="2020923" cy="457200"/>
          </a:xfrm>
          <a:prstGeom prst="rect">
            <a:avLst/>
          </a:prstGeom>
        </p:spPr>
      </p:pic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785813" y="2011363"/>
            <a:ext cx="8181975" cy="42529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24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rance Ti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0120"/>
            <a:ext cx="2090981" cy="146304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179320" y="1496904"/>
            <a:ext cx="6907952" cy="4858176"/>
          </a:xfrm>
        </p:spPr>
        <p:txBody>
          <a:bodyPr/>
          <a:lstStyle>
            <a:lvl1pPr marL="0" indent="0">
              <a:buNone/>
              <a:defRPr sz="200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133600" y="924877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Entrance Ticket</a:t>
            </a:r>
          </a:p>
        </p:txBody>
      </p:sp>
    </p:spTree>
    <p:extLst>
      <p:ext uri="{BB962C8B-B14F-4D97-AF65-F5344CB8AC3E}">
        <p14:creationId xmlns:p14="http://schemas.microsoft.com/office/powerpoint/2010/main" val="36941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8" y="731520"/>
            <a:ext cx="1523193" cy="152319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365760" y="4478603"/>
            <a:ext cx="8999220" cy="1711040"/>
            <a:chOff x="365760" y="4478603"/>
            <a:chExt cx="8999220" cy="1711040"/>
          </a:xfrm>
        </p:grpSpPr>
        <p:sp>
          <p:nvSpPr>
            <p:cNvPr id="8" name="Title 1"/>
            <p:cNvSpPr txBox="1">
              <a:spLocks/>
            </p:cNvSpPr>
            <p:nvPr userDrawn="1"/>
          </p:nvSpPr>
          <p:spPr>
            <a:xfrm>
              <a:off x="1422824" y="4478603"/>
              <a:ext cx="6907952" cy="43629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87695" rtl="0" eaLnBrk="1" latinLnBrk="0" hangingPunct="1">
                <a:spcBef>
                  <a:spcPct val="0"/>
                </a:spcBef>
                <a:buNone/>
                <a:defRPr sz="2600" b="1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n-US" dirty="0"/>
                <a:t>Self-Assessment</a:t>
              </a: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 flipH="1">
              <a:off x="457543" y="4727231"/>
              <a:ext cx="28034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6507480" y="4727231"/>
              <a:ext cx="28034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365760" y="5173980"/>
              <a:ext cx="89992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In your workbook, circle the number that corresponds to your confidence level in this subject before completing the lesson. A score of 1 means you’re completely lost, and a score of 4 means that you’ve mastered it.</a:t>
              </a: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2133600" y="924877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Learning Targets</a:t>
            </a:r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2179320" y="1496904"/>
            <a:ext cx="6907952" cy="238929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sz="200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</p:txBody>
      </p:sp>
    </p:spTree>
    <p:extLst>
      <p:ext uri="{BB962C8B-B14F-4D97-AF65-F5344CB8AC3E}">
        <p14:creationId xmlns:p14="http://schemas.microsoft.com/office/powerpoint/2010/main" val="257023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ck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02181" y="1474044"/>
            <a:ext cx="6907952" cy="4995335"/>
          </a:xfrm>
        </p:spPr>
        <p:txBody>
          <a:bodyPr/>
          <a:lstStyle>
            <a:lvl1pPr>
              <a:defRPr sz="2000" b="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Hello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777240"/>
            <a:ext cx="1402080" cy="14605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133600" y="924877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Quick Check</a:t>
            </a:r>
          </a:p>
        </p:txBody>
      </p:sp>
    </p:spTree>
    <p:extLst>
      <p:ext uri="{BB962C8B-B14F-4D97-AF65-F5344CB8AC3E}">
        <p14:creationId xmlns:p14="http://schemas.microsoft.com/office/powerpoint/2010/main" val="270729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548640"/>
            <a:ext cx="4815996" cy="67665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56938" y="1554480"/>
            <a:ext cx="4254702" cy="5029200"/>
          </a:xfrm>
        </p:spPr>
        <p:txBody>
          <a:bodyPr/>
          <a:lstStyle>
            <a:lvl1pPr marL="0" indent="0">
              <a:buNone/>
              <a:defRPr sz="2000" b="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59680" y="914400"/>
            <a:ext cx="429768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50520" y="1371600"/>
            <a:ext cx="3670614" cy="4114800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</p:txBody>
      </p:sp>
    </p:spTree>
    <p:extLst>
      <p:ext uri="{BB962C8B-B14F-4D97-AF65-F5344CB8AC3E}">
        <p14:creationId xmlns:p14="http://schemas.microsoft.com/office/powerpoint/2010/main" val="3483692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83647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4205" y="1544323"/>
            <a:ext cx="7062366" cy="3355338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205" y="5095872"/>
            <a:ext cx="7062366" cy="918848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9079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6" y="2938217"/>
            <a:ext cx="7062365" cy="2043357"/>
          </a:xfrm>
        </p:spPr>
        <p:txBody>
          <a:bodyPr anchor="b"/>
          <a:lstStyle>
            <a:lvl1pPr algn="l">
              <a:defRPr sz="4267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205" y="5095873"/>
            <a:ext cx="7062366" cy="917760"/>
          </a:xfrm>
        </p:spPr>
        <p:txBody>
          <a:bodyPr anchor="t"/>
          <a:lstStyle>
            <a:lvl1pPr marL="0" indent="0" algn="l">
              <a:buNone/>
              <a:defRPr sz="2133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3515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024" y="866723"/>
            <a:ext cx="8593108" cy="12287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881" y="2197948"/>
            <a:ext cx="3517987" cy="4475481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774" y="2193167"/>
            <a:ext cx="3517989" cy="4480261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7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ck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02181" y="1474044"/>
            <a:ext cx="6907952" cy="4995335"/>
          </a:xfrm>
        </p:spPr>
        <p:txBody>
          <a:bodyPr/>
          <a:lstStyle>
            <a:lvl1pPr>
              <a:defRPr sz="2000" b="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Hello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777240"/>
            <a:ext cx="140208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6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880" y="2032000"/>
            <a:ext cx="351798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881" y="2682240"/>
            <a:ext cx="3517987" cy="3991187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4775" y="2032000"/>
            <a:ext cx="3517987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4775" y="2682240"/>
            <a:ext cx="3517987" cy="3991187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330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76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4" y="1544320"/>
            <a:ext cx="2721559" cy="1544320"/>
          </a:xfrm>
        </p:spPr>
        <p:txBody>
          <a:bodyPr anchor="b"/>
          <a:lstStyle>
            <a:lvl1pPr algn="l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690" y="1544320"/>
            <a:ext cx="4157881" cy="4876800"/>
          </a:xfrm>
        </p:spPr>
        <p:txBody>
          <a:bodyPr anchor="ctr">
            <a:normAutofit/>
          </a:bodyPr>
          <a:lstStyle>
            <a:lvl1pPr>
              <a:defRPr sz="2133"/>
            </a:lvl1pPr>
            <a:lvl2pPr>
              <a:defRPr sz="1920"/>
            </a:lvl2pPr>
            <a:lvl3pPr>
              <a:defRPr sz="1707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6" y="3337900"/>
            <a:ext cx="2721558" cy="3088639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3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366" y="1977805"/>
            <a:ext cx="4075386" cy="1679795"/>
          </a:xfrm>
        </p:spPr>
        <p:txBody>
          <a:bodyPr anchor="b">
            <a:normAutofit/>
          </a:bodyPr>
          <a:lstStyle>
            <a:lvl1pPr algn="l">
              <a:defRPr sz="38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1085" y="1219200"/>
            <a:ext cx="2560987" cy="4876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4" y="3901440"/>
            <a:ext cx="4069043" cy="1463040"/>
          </a:xfrm>
        </p:spPr>
        <p:txBody>
          <a:bodyPr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692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6" y="5120626"/>
            <a:ext cx="7062365" cy="604521"/>
          </a:xfrm>
        </p:spPr>
        <p:txBody>
          <a:bodyPr anchor="b">
            <a:normAutofit/>
          </a:bodyPr>
          <a:lstStyle>
            <a:lvl1pPr algn="l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4205" y="731521"/>
            <a:ext cx="7062366" cy="388337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6" y="5725147"/>
            <a:ext cx="7062364" cy="526626"/>
          </a:xfrm>
        </p:spPr>
        <p:txBody>
          <a:bodyPr>
            <a:normAutofit/>
          </a:bodyPr>
          <a:lstStyle>
            <a:lvl1pPr marL="0" indent="0">
              <a:buNone/>
              <a:defRPr sz="128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60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5" y="1544320"/>
            <a:ext cx="7062366" cy="2113280"/>
          </a:xfrm>
        </p:spPr>
        <p:txBody>
          <a:bodyPr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5" y="3901440"/>
            <a:ext cx="7062366" cy="2519680"/>
          </a:xfrm>
        </p:spPr>
        <p:txBody>
          <a:bodyPr anchor="ctr">
            <a:normAutofit/>
          </a:bodyPr>
          <a:lstStyle>
            <a:lvl1pPr marL="0" indent="0">
              <a:buNone/>
              <a:defRPr sz="192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40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169" y="1544320"/>
            <a:ext cx="6401119" cy="2478266"/>
          </a:xfrm>
        </p:spPr>
        <p:txBody>
          <a:bodyPr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44723" y="4022585"/>
            <a:ext cx="5825236" cy="364986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93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5" y="4640701"/>
            <a:ext cx="7062366" cy="1788160"/>
          </a:xfrm>
        </p:spPr>
        <p:txBody>
          <a:bodyPr anchor="ctr">
            <a:normAutofit/>
          </a:bodyPr>
          <a:lstStyle>
            <a:lvl1pPr marL="0" indent="0">
              <a:buNone/>
              <a:defRPr sz="192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8824" y="1036004"/>
            <a:ext cx="641697" cy="209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14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6337" y="2788040"/>
            <a:ext cx="641697" cy="209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14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10121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5" y="3332481"/>
            <a:ext cx="7062366" cy="1763392"/>
          </a:xfrm>
        </p:spPr>
        <p:txBody>
          <a:bodyPr anchor="b"/>
          <a:lstStyle>
            <a:lvl1pPr algn="l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205" y="5095873"/>
            <a:ext cx="7062366" cy="917760"/>
          </a:xfrm>
        </p:spPr>
        <p:txBody>
          <a:bodyPr anchor="t"/>
          <a:lstStyle>
            <a:lvl1pPr marL="0" indent="0" algn="l">
              <a:buNone/>
              <a:defRPr sz="2133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194" y="315452"/>
            <a:ext cx="670734" cy="81886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6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548640"/>
            <a:ext cx="4815996" cy="64568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56938" y="1554480"/>
            <a:ext cx="4254702" cy="5029200"/>
          </a:xfrm>
        </p:spPr>
        <p:txBody>
          <a:bodyPr/>
          <a:lstStyle>
            <a:lvl1pPr marL="0" indent="0">
              <a:buNone/>
              <a:defRPr sz="2000" b="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59680" y="914400"/>
            <a:ext cx="429768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50520" y="1371600"/>
            <a:ext cx="3670614" cy="4114800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5240" y="-24427"/>
            <a:ext cx="9829800" cy="6645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7" y="185982"/>
            <a:ext cx="1198842" cy="2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3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838517"/>
            <a:ext cx="1402080" cy="14605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156460" y="914400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ACT Practice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133600" y="1485861"/>
            <a:ext cx="690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Work through some of the </a:t>
            </a:r>
            <a:r>
              <a:rPr lang="en-US" sz="2000">
                <a:latin typeface="+mn-lt"/>
              </a:rPr>
              <a:t>ACT practice </a:t>
            </a:r>
            <a:r>
              <a:rPr lang="en-US" sz="2000" dirty="0">
                <a:latin typeface="+mn-lt"/>
              </a:rPr>
              <a:t>sets in your workbook to get a better sense of</a:t>
            </a:r>
            <a:r>
              <a:rPr lang="en-US" sz="2000" baseline="0" dirty="0">
                <a:latin typeface="+mn-lt"/>
              </a:rPr>
              <a:t> an actual ACT test.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086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838517"/>
            <a:ext cx="1402080" cy="14605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156460" y="914400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32.4 Math</a:t>
            </a:r>
            <a:r>
              <a:rPr lang="en-US" sz="26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Mini-Tests</a:t>
            </a:r>
            <a:endParaRPr lang="en-US" sz="26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3600" y="1485861"/>
            <a:ext cx="690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840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through the practice sets in your workbook to master pacing on the ACT Math test.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778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it Ti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0120"/>
            <a:ext cx="2090981" cy="146303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179320" y="1496904"/>
            <a:ext cx="6907952" cy="4858176"/>
          </a:xfrm>
        </p:spPr>
        <p:txBody>
          <a:bodyPr/>
          <a:lstStyle>
            <a:lvl1pPr marL="0" indent="0">
              <a:buNone/>
              <a:defRPr sz="200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615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it Ti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0120"/>
            <a:ext cx="2090981" cy="146303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179320" y="1496904"/>
            <a:ext cx="6907952" cy="4858176"/>
          </a:xfrm>
        </p:spPr>
        <p:txBody>
          <a:bodyPr/>
          <a:lstStyle>
            <a:lvl1pPr marL="0" indent="0">
              <a:buNone/>
              <a:defRPr sz="2000"/>
            </a:lvl1pPr>
            <a:lvl2pPr marL="487695" indent="0">
              <a:buNone/>
              <a:defRPr sz="1800"/>
            </a:lvl2pPr>
            <a:lvl3pPr>
              <a:defRPr sz="17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2554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theme" Target="../theme/theme1.xml"/><Relationship Id="rId32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7.xml"/><Relationship Id="rId18" Type="http://schemas.openxmlformats.org/officeDocument/2006/relationships/theme" Target="../theme/theme2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024" y="866723"/>
            <a:ext cx="8593108" cy="1470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879" y="2624665"/>
            <a:ext cx="8227253" cy="2300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5240" y="-24427"/>
            <a:ext cx="9829800" cy="6645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7" y="185982"/>
            <a:ext cx="1198842" cy="2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0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2" r:id="rId20"/>
    <p:sldLayoutId id="2147483843" r:id="rId21"/>
    <p:sldLayoutId id="2147483819" r:id="rId22"/>
    <p:sldLayoutId id="2147483796" r:id="rId23"/>
    <p:sldLayoutId id="2147483781" r:id="rId24"/>
    <p:sldLayoutId id="2147483794" r:id="rId25"/>
    <p:sldLayoutId id="2147483797" r:id="rId26"/>
    <p:sldLayoutId id="2147483816" r:id="rId27"/>
    <p:sldLayoutId id="2147483821" r:id="rId28"/>
    <p:sldLayoutId id="2147483817" r:id="rId29"/>
    <p:sldLayoutId id="2147483820" r:id="rId30"/>
  </p:sldLayoutIdLst>
  <p:hf sldNum="0" hdr="0" ftr="0" dt="0"/>
  <p:txStyles>
    <p:titleStyle>
      <a:lvl1pPr algn="l" defTabSz="487695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71" indent="-365771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133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92505" indent="-304810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92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19238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707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06933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19462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682324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17001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657714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145410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1082">
              <a:srgbClr val="494949"/>
            </a:gs>
            <a:gs pos="39000">
              <a:srgbClr val="505050"/>
            </a:gs>
            <a:gs pos="100000">
              <a:srgbClr val="3C3C3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024" y="866723"/>
            <a:ext cx="8593108" cy="1470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879" y="2624665"/>
            <a:ext cx="8227253" cy="2300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753600" cy="5788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7" y="154275"/>
            <a:ext cx="1198842" cy="271218"/>
          </a:xfrm>
          <a:prstGeom prst="rect">
            <a:avLst/>
          </a:prstGeom>
        </p:spPr>
      </p:pic>
      <p:grpSp>
        <p:nvGrpSpPr>
          <p:cNvPr id="86" name="Group 85"/>
          <p:cNvGrpSpPr/>
          <p:nvPr userDrawn="1"/>
        </p:nvGrpSpPr>
        <p:grpSpPr>
          <a:xfrm>
            <a:off x="200730" y="6891167"/>
            <a:ext cx="9352141" cy="309733"/>
            <a:chOff x="180895" y="6868307"/>
            <a:chExt cx="9446264" cy="309733"/>
          </a:xfrm>
        </p:grpSpPr>
        <p:sp>
          <p:nvSpPr>
            <p:cNvPr id="56" name="Rectangle 55"/>
            <p:cNvSpPr/>
            <p:nvPr userDrawn="1"/>
          </p:nvSpPr>
          <p:spPr>
            <a:xfrm>
              <a:off x="2905014" y="6868320"/>
              <a:ext cx="1338593" cy="30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aseline="0" dirty="0">
                  <a:solidFill>
                    <a:schemeClr val="tx1"/>
                  </a:solidFill>
                </a:rPr>
                <a:t>Quick Check</a:t>
              </a: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240466" y="6868325"/>
              <a:ext cx="1338593" cy="309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aseline="0" dirty="0">
                  <a:solidFill>
                    <a:schemeClr val="tx1"/>
                  </a:solidFill>
                </a:rPr>
                <a:t>Entrance Ticket</a:t>
              </a:r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1572741" y="6868320"/>
              <a:ext cx="1338593" cy="30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aseline="0" dirty="0">
                  <a:solidFill>
                    <a:schemeClr val="tx1"/>
                  </a:solidFill>
                </a:rPr>
                <a:t>Learning Targets</a:t>
              </a:r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4237289" y="6868316"/>
              <a:ext cx="1338593" cy="30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aseline="0" dirty="0">
                  <a:solidFill>
                    <a:schemeClr val="tx1"/>
                  </a:solidFill>
                </a:rPr>
                <a:t>Basic Volume</a:t>
              </a:r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5569563" y="6868316"/>
              <a:ext cx="1338593" cy="30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aseline="0" dirty="0">
                  <a:solidFill>
                    <a:schemeClr val="tx1"/>
                  </a:solidFill>
                </a:rPr>
                <a:t>Advanced Volume</a:t>
              </a: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6901838" y="6868316"/>
              <a:ext cx="1338593" cy="30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aseline="0" dirty="0">
                  <a:solidFill>
                    <a:schemeClr val="tx1"/>
                  </a:solidFill>
                </a:rPr>
                <a:t>ACT Practice</a:t>
              </a:r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8234112" y="6868316"/>
              <a:ext cx="1338593" cy="30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aseline="0" dirty="0">
                  <a:solidFill>
                    <a:schemeClr val="tx1"/>
                  </a:solidFill>
                </a:rPr>
                <a:t>Exit Ticket</a:t>
              </a:r>
            </a:p>
          </p:txBody>
        </p:sp>
        <p:sp>
          <p:nvSpPr>
            <p:cNvPr id="34" name="Chevron 33"/>
            <p:cNvSpPr/>
            <p:nvPr userDrawn="1"/>
          </p:nvSpPr>
          <p:spPr>
            <a:xfrm>
              <a:off x="1514414" y="6868307"/>
              <a:ext cx="113799" cy="309715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Chevron 60"/>
            <p:cNvSpPr/>
            <p:nvPr userDrawn="1"/>
          </p:nvSpPr>
          <p:spPr>
            <a:xfrm>
              <a:off x="2842942" y="6868315"/>
              <a:ext cx="113799" cy="309715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Chevron 61"/>
            <p:cNvSpPr/>
            <p:nvPr userDrawn="1"/>
          </p:nvSpPr>
          <p:spPr>
            <a:xfrm>
              <a:off x="4171469" y="6868315"/>
              <a:ext cx="113799" cy="309715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Chevron 62"/>
            <p:cNvSpPr/>
            <p:nvPr userDrawn="1"/>
          </p:nvSpPr>
          <p:spPr>
            <a:xfrm>
              <a:off x="5499997" y="6868315"/>
              <a:ext cx="113799" cy="309715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hevron 63"/>
            <p:cNvSpPr/>
            <p:nvPr userDrawn="1"/>
          </p:nvSpPr>
          <p:spPr>
            <a:xfrm>
              <a:off x="6828524" y="6868310"/>
              <a:ext cx="113799" cy="309715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Chevron 65"/>
            <p:cNvSpPr/>
            <p:nvPr userDrawn="1"/>
          </p:nvSpPr>
          <p:spPr>
            <a:xfrm>
              <a:off x="8157052" y="6868309"/>
              <a:ext cx="113799" cy="309715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Chevron 81"/>
            <p:cNvSpPr/>
            <p:nvPr userDrawn="1"/>
          </p:nvSpPr>
          <p:spPr>
            <a:xfrm>
              <a:off x="180895" y="6868308"/>
              <a:ext cx="113799" cy="309715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Chevron 84"/>
            <p:cNvSpPr/>
            <p:nvPr userDrawn="1"/>
          </p:nvSpPr>
          <p:spPr>
            <a:xfrm>
              <a:off x="9513360" y="6868307"/>
              <a:ext cx="113799" cy="309715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81513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ftr="0" dt="0"/>
  <p:txStyles>
    <p:titleStyle>
      <a:lvl1pPr algn="l" defTabSz="487695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71" indent="-365771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133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92505" indent="-304810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92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19238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707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06933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19462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682324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17001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657714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145410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slide" Target="slide4.xml"/><Relationship Id="rId5" Type="http://schemas.openxmlformats.org/officeDocument/2006/relationships/slide" Target="slide2.xml"/><Relationship Id="rId6" Type="http://schemas.openxmlformats.org/officeDocument/2006/relationships/slide" Target="slide3.xml"/><Relationship Id="rId7" Type="http://schemas.openxmlformats.org/officeDocument/2006/relationships/slide" Target="slide5.xml"/><Relationship Id="rId8" Type="http://schemas.openxmlformats.org/officeDocument/2006/relationships/slide" Target="slide7.xml"/><Relationship Id="rId9" Type="http://schemas.openxmlformats.org/officeDocument/2006/relationships/slide" Target="slide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2.xml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2.xml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8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2.xml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8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2.xml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8.xml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2.xml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8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2.xml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2.xml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8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Math Pacing</a:t>
            </a:r>
          </a:p>
        </p:txBody>
      </p:sp>
      <p:pic>
        <p:nvPicPr>
          <p:cNvPr id="4" name="Picture Placeholder 3"/>
          <p:cNvPicPr>
            <a:picLocks noGrp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r="9234"/>
          <a:stretch/>
        </p:blipFill>
        <p:spPr/>
      </p:pic>
      <p:sp>
        <p:nvSpPr>
          <p:cNvPr id="33" name="Rectangle 32">
            <a:hlinkClick r:id="rId4" action="ppaction://hlinksldjump"/>
          </p:cNvPr>
          <p:cNvSpPr/>
          <p:nvPr/>
        </p:nvSpPr>
        <p:spPr>
          <a:xfrm>
            <a:off x="3230880" y="7005480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Quick Check</a:t>
            </a:r>
          </a:p>
        </p:txBody>
      </p:sp>
      <p:sp>
        <p:nvSpPr>
          <p:cNvPr id="34" name="Rectangle 33">
            <a:hlinkClick r:id="rId5" action="ppaction://hlinksldjump"/>
          </p:cNvPr>
          <p:cNvSpPr/>
          <p:nvPr/>
        </p:nvSpPr>
        <p:spPr>
          <a:xfrm>
            <a:off x="-60960" y="7005485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Entrance Ticket</a:t>
            </a:r>
          </a:p>
        </p:txBody>
      </p:sp>
      <p:sp>
        <p:nvSpPr>
          <p:cNvPr id="35" name="Rectangle 34">
            <a:hlinkClick r:id="rId6" action="ppaction://hlinksldjump"/>
          </p:cNvPr>
          <p:cNvSpPr/>
          <p:nvPr/>
        </p:nvSpPr>
        <p:spPr>
          <a:xfrm>
            <a:off x="1584960" y="7005480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Learning Targets</a:t>
            </a:r>
          </a:p>
        </p:txBody>
      </p:sp>
      <p:sp>
        <p:nvSpPr>
          <p:cNvPr id="36" name="Rectangle 35">
            <a:hlinkClick r:id="rId7" action="ppaction://hlinksldjump"/>
          </p:cNvPr>
          <p:cNvSpPr/>
          <p:nvPr/>
        </p:nvSpPr>
        <p:spPr>
          <a:xfrm>
            <a:off x="4876800" y="7005476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Pacing Plan</a:t>
            </a:r>
          </a:p>
        </p:txBody>
      </p:sp>
      <p:sp>
        <p:nvSpPr>
          <p:cNvPr id="37" name="Rectangle 36">
            <a:hlinkClick r:id="rId8" action="ppaction://hlinksldjump"/>
          </p:cNvPr>
          <p:cNvSpPr/>
          <p:nvPr/>
        </p:nvSpPr>
        <p:spPr>
          <a:xfrm>
            <a:off x="6522720" y="7005476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Mini-Tests</a:t>
            </a:r>
          </a:p>
        </p:txBody>
      </p:sp>
      <p:sp>
        <p:nvSpPr>
          <p:cNvPr id="38" name="Rectangle 37">
            <a:hlinkClick r:id="rId9" action="ppaction://hlinksldjump"/>
          </p:cNvPr>
          <p:cNvSpPr/>
          <p:nvPr/>
        </p:nvSpPr>
        <p:spPr>
          <a:xfrm>
            <a:off x="8168640" y="7005476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Exit Ticket</a:t>
            </a:r>
          </a:p>
        </p:txBody>
      </p:sp>
      <p:sp>
        <p:nvSpPr>
          <p:cNvPr id="39" name="Chevron 26"/>
          <p:cNvSpPr/>
          <p:nvPr/>
        </p:nvSpPr>
        <p:spPr>
          <a:xfrm>
            <a:off x="1521529" y="700548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0" name="Chevron 40"/>
          <p:cNvSpPr/>
          <p:nvPr/>
        </p:nvSpPr>
        <p:spPr>
          <a:xfrm>
            <a:off x="3170293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5" name="Chevron 41"/>
          <p:cNvSpPr/>
          <p:nvPr/>
        </p:nvSpPr>
        <p:spPr>
          <a:xfrm>
            <a:off x="4816213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6" name="Chevron 42"/>
          <p:cNvSpPr/>
          <p:nvPr/>
        </p:nvSpPr>
        <p:spPr>
          <a:xfrm>
            <a:off x="6462133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7" name="Chevron 43"/>
          <p:cNvSpPr/>
          <p:nvPr/>
        </p:nvSpPr>
        <p:spPr>
          <a:xfrm>
            <a:off x="8108053" y="7005463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28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your goals for the math test on the ACT®? How do you plan to achieve them? What could stand in your way?</a:t>
            </a:r>
          </a:p>
          <a:p>
            <a:r>
              <a:rPr lang="en-US" dirty="0"/>
              <a:t>Answer these questions in complete sentences.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33600" y="924877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32.1 Entrance Ticket</a:t>
            </a:r>
          </a:p>
        </p:txBody>
      </p:sp>
      <p:sp>
        <p:nvSpPr>
          <p:cNvPr id="37" name="Rectangle 36">
            <a:hlinkClick r:id="rId3" action="ppaction://hlinksldjump"/>
          </p:cNvPr>
          <p:cNvSpPr/>
          <p:nvPr/>
        </p:nvSpPr>
        <p:spPr>
          <a:xfrm>
            <a:off x="3230880" y="7005480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Quick Check</a:t>
            </a:r>
          </a:p>
        </p:txBody>
      </p:sp>
      <p:sp>
        <p:nvSpPr>
          <p:cNvPr id="38" name="Rectangle 37">
            <a:hlinkClick r:id="rId4" action="ppaction://hlinksldjump"/>
          </p:cNvPr>
          <p:cNvSpPr/>
          <p:nvPr/>
        </p:nvSpPr>
        <p:spPr>
          <a:xfrm>
            <a:off x="-60960" y="7005485"/>
            <a:ext cx="1645920" cy="309715"/>
          </a:xfrm>
          <a:prstGeom prst="rect">
            <a:avLst/>
          </a:prstGeom>
          <a:solidFill>
            <a:srgbClr val="CA524C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Entrance Ticket</a:t>
            </a:r>
          </a:p>
        </p:txBody>
      </p:sp>
      <p:sp>
        <p:nvSpPr>
          <p:cNvPr id="39" name="Rectangle 38">
            <a:hlinkClick r:id="rId5" action="ppaction://hlinksldjump"/>
          </p:cNvPr>
          <p:cNvSpPr/>
          <p:nvPr/>
        </p:nvSpPr>
        <p:spPr>
          <a:xfrm>
            <a:off x="1584960" y="7005480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Learning Targets</a:t>
            </a:r>
          </a:p>
        </p:txBody>
      </p:sp>
      <p:sp>
        <p:nvSpPr>
          <p:cNvPr id="40" name="Rectangle 39">
            <a:hlinkClick r:id="rId6" action="ppaction://hlinksldjump"/>
          </p:cNvPr>
          <p:cNvSpPr/>
          <p:nvPr/>
        </p:nvSpPr>
        <p:spPr>
          <a:xfrm>
            <a:off x="4876800" y="7005476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Pacing Plan</a:t>
            </a:r>
          </a:p>
        </p:txBody>
      </p:sp>
      <p:sp>
        <p:nvSpPr>
          <p:cNvPr id="41" name="Rectangle 40">
            <a:hlinkClick r:id="rId7" action="ppaction://hlinksldjump"/>
          </p:cNvPr>
          <p:cNvSpPr/>
          <p:nvPr/>
        </p:nvSpPr>
        <p:spPr>
          <a:xfrm>
            <a:off x="6522720" y="7005476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Mini-Tests</a:t>
            </a:r>
          </a:p>
        </p:txBody>
      </p:sp>
      <p:sp>
        <p:nvSpPr>
          <p:cNvPr id="42" name="Rectangle 41">
            <a:hlinkClick r:id="rId8" action="ppaction://hlinksldjump"/>
          </p:cNvPr>
          <p:cNvSpPr/>
          <p:nvPr/>
        </p:nvSpPr>
        <p:spPr>
          <a:xfrm>
            <a:off x="8168640" y="7005476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Exit Ticket</a:t>
            </a:r>
          </a:p>
        </p:txBody>
      </p:sp>
      <p:sp>
        <p:nvSpPr>
          <p:cNvPr id="43" name="Chevron 19"/>
          <p:cNvSpPr/>
          <p:nvPr/>
        </p:nvSpPr>
        <p:spPr>
          <a:xfrm>
            <a:off x="1521529" y="700548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4" name="Chevron 20"/>
          <p:cNvSpPr/>
          <p:nvPr/>
        </p:nvSpPr>
        <p:spPr>
          <a:xfrm>
            <a:off x="3170293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5" name="Chevron 21"/>
          <p:cNvSpPr/>
          <p:nvPr/>
        </p:nvSpPr>
        <p:spPr>
          <a:xfrm>
            <a:off x="4816213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6" name="Chevron 22"/>
          <p:cNvSpPr/>
          <p:nvPr/>
        </p:nvSpPr>
        <p:spPr>
          <a:xfrm>
            <a:off x="6462133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7" name="Chevron 23"/>
          <p:cNvSpPr/>
          <p:nvPr/>
        </p:nvSpPr>
        <p:spPr>
          <a:xfrm>
            <a:off x="8108053" y="7005463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45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Set a personalized pacing goal for the math test based on ACT scoring tables     </a:t>
            </a:r>
          </a:p>
          <a:p>
            <a:r>
              <a:rPr lang="en-US" dirty="0"/>
              <a:t>Follow a personalized pacing plan for the math test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65760" y="4478603"/>
            <a:ext cx="8999220" cy="2326593"/>
            <a:chOff x="365760" y="4478603"/>
            <a:chExt cx="8999220" cy="2326593"/>
          </a:xfrm>
        </p:grpSpPr>
        <p:sp>
          <p:nvSpPr>
            <p:cNvPr id="58" name="Title 1"/>
            <p:cNvSpPr txBox="1">
              <a:spLocks/>
            </p:cNvSpPr>
            <p:nvPr userDrawn="1"/>
          </p:nvSpPr>
          <p:spPr>
            <a:xfrm>
              <a:off x="1422824" y="4478603"/>
              <a:ext cx="6907952" cy="43629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87695" rtl="0" eaLnBrk="1" latinLnBrk="0" hangingPunct="1">
                <a:spcBef>
                  <a:spcPct val="0"/>
                </a:spcBef>
                <a:buNone/>
                <a:defRPr sz="2600" b="1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n-US" dirty="0"/>
                <a:t>Self-Assessment</a:t>
              </a:r>
            </a:p>
          </p:txBody>
        </p:sp>
        <p:cxnSp>
          <p:nvCxnSpPr>
            <p:cNvPr id="59" name="Straight Connector 58"/>
            <p:cNvCxnSpPr/>
            <p:nvPr userDrawn="1"/>
          </p:nvCxnSpPr>
          <p:spPr>
            <a:xfrm flipH="1">
              <a:off x="457543" y="4727231"/>
              <a:ext cx="28034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 flipH="1">
              <a:off x="6507480" y="4727231"/>
              <a:ext cx="28034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 userDrawn="1"/>
          </p:nvSpPr>
          <p:spPr>
            <a:xfrm>
              <a:off x="365760" y="5173980"/>
              <a:ext cx="899922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Circle the number that corresponds to your confidence level in your knowledge of this subject before beginning the lesson. A score of 1 means you are completely lost, and a score of 4 means you have mastered the skills. After you finish the lesson, return to the bottom of this page and circle your new confidence level to show your improvement.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133600" y="924877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32.2 Learning Targets</a:t>
            </a:r>
          </a:p>
        </p:txBody>
      </p:sp>
      <p:sp>
        <p:nvSpPr>
          <p:cNvPr id="42" name="Rectangle 41">
            <a:hlinkClick r:id="rId3" action="ppaction://hlinksldjump"/>
          </p:cNvPr>
          <p:cNvSpPr/>
          <p:nvPr/>
        </p:nvSpPr>
        <p:spPr>
          <a:xfrm>
            <a:off x="3230880" y="7005480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Quick Check</a:t>
            </a:r>
          </a:p>
        </p:txBody>
      </p:sp>
      <p:sp>
        <p:nvSpPr>
          <p:cNvPr id="43" name="Rectangle 42">
            <a:hlinkClick r:id="rId4" action="ppaction://hlinksldjump"/>
          </p:cNvPr>
          <p:cNvSpPr/>
          <p:nvPr/>
        </p:nvSpPr>
        <p:spPr>
          <a:xfrm>
            <a:off x="-60960" y="7005485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Entrance Ticket</a:t>
            </a:r>
          </a:p>
        </p:txBody>
      </p:sp>
      <p:sp>
        <p:nvSpPr>
          <p:cNvPr id="44" name="Rectangle 43">
            <a:hlinkClick r:id="rId5" action="ppaction://hlinksldjump"/>
          </p:cNvPr>
          <p:cNvSpPr/>
          <p:nvPr/>
        </p:nvSpPr>
        <p:spPr>
          <a:xfrm>
            <a:off x="1584960" y="7005480"/>
            <a:ext cx="1645920" cy="309715"/>
          </a:xfrm>
          <a:prstGeom prst="rect">
            <a:avLst/>
          </a:prstGeom>
          <a:solidFill>
            <a:srgbClr val="CA524C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Learning Targets</a:t>
            </a:r>
          </a:p>
        </p:txBody>
      </p:sp>
      <p:sp>
        <p:nvSpPr>
          <p:cNvPr id="45" name="Rectangle 44">
            <a:hlinkClick r:id="rId6" action="ppaction://hlinksldjump"/>
          </p:cNvPr>
          <p:cNvSpPr/>
          <p:nvPr/>
        </p:nvSpPr>
        <p:spPr>
          <a:xfrm>
            <a:off x="4876800" y="7005476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Pacing Plan</a:t>
            </a:r>
          </a:p>
        </p:txBody>
      </p:sp>
      <p:sp>
        <p:nvSpPr>
          <p:cNvPr id="46" name="Rectangle 45">
            <a:hlinkClick r:id="rId7" action="ppaction://hlinksldjump"/>
          </p:cNvPr>
          <p:cNvSpPr/>
          <p:nvPr/>
        </p:nvSpPr>
        <p:spPr>
          <a:xfrm>
            <a:off x="6522720" y="7005476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Mini-Tests</a:t>
            </a:r>
          </a:p>
        </p:txBody>
      </p:sp>
      <p:sp>
        <p:nvSpPr>
          <p:cNvPr id="47" name="Rectangle 46">
            <a:hlinkClick r:id="rId8" action="ppaction://hlinksldjump"/>
          </p:cNvPr>
          <p:cNvSpPr/>
          <p:nvPr/>
        </p:nvSpPr>
        <p:spPr>
          <a:xfrm>
            <a:off x="8168640" y="7005476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Exit Ticket</a:t>
            </a:r>
          </a:p>
        </p:txBody>
      </p:sp>
      <p:sp>
        <p:nvSpPr>
          <p:cNvPr id="48" name="Chevron 35"/>
          <p:cNvSpPr/>
          <p:nvPr/>
        </p:nvSpPr>
        <p:spPr>
          <a:xfrm>
            <a:off x="1521529" y="700548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9" name="Chevron 36"/>
          <p:cNvSpPr/>
          <p:nvPr/>
        </p:nvSpPr>
        <p:spPr>
          <a:xfrm>
            <a:off x="3170293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0" name="Chevron 37"/>
          <p:cNvSpPr/>
          <p:nvPr/>
        </p:nvSpPr>
        <p:spPr>
          <a:xfrm>
            <a:off x="4816213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1" name="Chevron 38"/>
          <p:cNvSpPr/>
          <p:nvPr/>
        </p:nvSpPr>
        <p:spPr>
          <a:xfrm>
            <a:off x="6462133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2" name="Chevron 39"/>
          <p:cNvSpPr/>
          <p:nvPr/>
        </p:nvSpPr>
        <p:spPr>
          <a:xfrm>
            <a:off x="8108053" y="7005463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64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784" y="1371600"/>
            <a:ext cx="6907952" cy="5531406"/>
          </a:xfrm>
        </p:spPr>
        <p:txBody>
          <a:bodyPr/>
          <a:lstStyle/>
          <a:p>
            <a:r>
              <a:rPr lang="en-US" dirty="0"/>
              <a:t>How many minutes are you given on the ACT Math test?</a:t>
            </a:r>
          </a:p>
          <a:p>
            <a:pPr marL="773445" lvl="1" indent="-285750">
              <a:buFontTx/>
              <a:buChar char="►"/>
            </a:pPr>
            <a:r>
              <a:rPr lang="en-US" dirty="0"/>
              <a:t>60 minutes</a:t>
            </a:r>
          </a:p>
          <a:p>
            <a:r>
              <a:rPr lang="en-US" dirty="0"/>
              <a:t>  How many questions?</a:t>
            </a:r>
          </a:p>
          <a:p>
            <a:pPr marL="773445" lvl="1" indent="-285750">
              <a:buFontTx/>
              <a:buChar char="►"/>
            </a:pPr>
            <a:r>
              <a:rPr lang="en-US" dirty="0"/>
              <a:t>60 questions</a:t>
            </a:r>
          </a:p>
          <a:p>
            <a:r>
              <a:rPr lang="en-US" dirty="0"/>
              <a:t>Where do the most difficult questions appear?</a:t>
            </a:r>
          </a:p>
          <a:p>
            <a:pPr marL="773445" lvl="1" indent="-285750">
              <a:buFontTx/>
              <a:buChar char="►"/>
            </a:pPr>
            <a:r>
              <a:rPr lang="en-US" dirty="0"/>
              <a:t>Toward the end, usually the last 15</a:t>
            </a:r>
          </a:p>
          <a:p>
            <a:r>
              <a:rPr lang="en-US" dirty="0"/>
              <a:t>Where do the easiest ones appear?</a:t>
            </a:r>
          </a:p>
          <a:p>
            <a:pPr marL="773445" lvl="1" indent="-285750">
              <a:buFontTx/>
              <a:buChar char="►"/>
            </a:pPr>
            <a:r>
              <a:rPr lang="en-US" dirty="0"/>
              <a:t>Toward the beginning, usually the first 15   </a:t>
            </a:r>
          </a:p>
          <a:p>
            <a:r>
              <a:rPr lang="en-US" dirty="0"/>
              <a:t>What is a scaled score?</a:t>
            </a:r>
          </a:p>
          <a:p>
            <a:pPr marL="773445" lvl="1" indent="-285750">
              <a:buFontTx/>
              <a:buChar char="►"/>
            </a:pPr>
            <a:r>
              <a:rPr lang="en-US" dirty="0"/>
              <a:t>The score you receive on the actual ACT test</a:t>
            </a:r>
          </a:p>
          <a:p>
            <a:r>
              <a:rPr lang="en-US" dirty="0"/>
              <a:t>What is a raw point?</a:t>
            </a:r>
          </a:p>
          <a:p>
            <a:pPr marL="773445" lvl="1" indent="-285750">
              <a:buFontTx/>
              <a:buChar char="►"/>
            </a:pPr>
            <a:r>
              <a:rPr lang="en-US" dirty="0"/>
              <a:t>The point you get when you answer one question correctly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33600" y="924877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32.2 Quick Check</a:t>
            </a:r>
          </a:p>
        </p:txBody>
      </p:sp>
      <p:sp>
        <p:nvSpPr>
          <p:cNvPr id="48" name="Rectangle 47">
            <a:hlinkClick r:id="rId3" action="ppaction://hlinksldjump"/>
          </p:cNvPr>
          <p:cNvSpPr/>
          <p:nvPr/>
        </p:nvSpPr>
        <p:spPr>
          <a:xfrm>
            <a:off x="3230880" y="7005480"/>
            <a:ext cx="1645920" cy="309715"/>
          </a:xfrm>
          <a:prstGeom prst="rect">
            <a:avLst/>
          </a:prstGeom>
          <a:solidFill>
            <a:srgbClr val="CA524C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Quick Check</a:t>
            </a:r>
          </a:p>
        </p:txBody>
      </p:sp>
      <p:sp>
        <p:nvSpPr>
          <p:cNvPr id="49" name="Rectangle 48">
            <a:hlinkClick r:id="rId4" action="ppaction://hlinksldjump"/>
          </p:cNvPr>
          <p:cNvSpPr/>
          <p:nvPr/>
        </p:nvSpPr>
        <p:spPr>
          <a:xfrm>
            <a:off x="-60960" y="7005485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Entrance Ticket</a:t>
            </a:r>
          </a:p>
        </p:txBody>
      </p:sp>
      <p:sp>
        <p:nvSpPr>
          <p:cNvPr id="50" name="Rectangle 49">
            <a:hlinkClick r:id="rId5" action="ppaction://hlinksldjump"/>
          </p:cNvPr>
          <p:cNvSpPr/>
          <p:nvPr/>
        </p:nvSpPr>
        <p:spPr>
          <a:xfrm>
            <a:off x="1584960" y="7005480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Learning Targets</a:t>
            </a:r>
          </a:p>
        </p:txBody>
      </p:sp>
      <p:sp>
        <p:nvSpPr>
          <p:cNvPr id="51" name="Rectangle 50">
            <a:hlinkClick r:id="rId6" action="ppaction://hlinksldjump"/>
          </p:cNvPr>
          <p:cNvSpPr/>
          <p:nvPr/>
        </p:nvSpPr>
        <p:spPr>
          <a:xfrm>
            <a:off x="4876800" y="7005476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Pacing Plan</a:t>
            </a:r>
          </a:p>
        </p:txBody>
      </p:sp>
      <p:sp>
        <p:nvSpPr>
          <p:cNvPr id="52" name="Rectangle 51">
            <a:hlinkClick r:id="rId7" action="ppaction://hlinksldjump"/>
          </p:cNvPr>
          <p:cNvSpPr/>
          <p:nvPr/>
        </p:nvSpPr>
        <p:spPr>
          <a:xfrm>
            <a:off x="6522720" y="7005476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Mini-Tests</a:t>
            </a:r>
          </a:p>
        </p:txBody>
      </p:sp>
      <p:sp>
        <p:nvSpPr>
          <p:cNvPr id="53" name="Rectangle 52">
            <a:hlinkClick r:id="rId8" action="ppaction://hlinksldjump"/>
          </p:cNvPr>
          <p:cNvSpPr/>
          <p:nvPr/>
        </p:nvSpPr>
        <p:spPr>
          <a:xfrm>
            <a:off x="8168640" y="7005476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Exit Ticket</a:t>
            </a:r>
          </a:p>
        </p:txBody>
      </p:sp>
      <p:sp>
        <p:nvSpPr>
          <p:cNvPr id="54" name="Chevron 30"/>
          <p:cNvSpPr/>
          <p:nvPr/>
        </p:nvSpPr>
        <p:spPr>
          <a:xfrm>
            <a:off x="1521529" y="700548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5" name="Chevron 31"/>
          <p:cNvSpPr/>
          <p:nvPr/>
        </p:nvSpPr>
        <p:spPr>
          <a:xfrm>
            <a:off x="3170293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6" name="Chevron 32"/>
          <p:cNvSpPr/>
          <p:nvPr/>
        </p:nvSpPr>
        <p:spPr>
          <a:xfrm>
            <a:off x="4816213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7" name="Chevron 33"/>
          <p:cNvSpPr/>
          <p:nvPr/>
        </p:nvSpPr>
        <p:spPr>
          <a:xfrm>
            <a:off x="6462133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58" name="Chevron 34"/>
          <p:cNvSpPr/>
          <p:nvPr/>
        </p:nvSpPr>
        <p:spPr>
          <a:xfrm>
            <a:off x="8108053" y="7005463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38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81244" y="924877"/>
            <a:ext cx="449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32.3.1 Setting a Pacing Plan</a:t>
            </a:r>
          </a:p>
        </p:txBody>
      </p:sp>
      <p:sp>
        <p:nvSpPr>
          <p:cNvPr id="39" name="Rectangle 38">
            <a:hlinkClick r:id="rId3" action="ppaction://hlinksldjump"/>
          </p:cNvPr>
          <p:cNvSpPr/>
          <p:nvPr/>
        </p:nvSpPr>
        <p:spPr>
          <a:xfrm>
            <a:off x="3230880" y="7005480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Quick Check</a:t>
            </a:r>
          </a:p>
        </p:txBody>
      </p:sp>
      <p:sp>
        <p:nvSpPr>
          <p:cNvPr id="40" name="Rectangle 39">
            <a:hlinkClick r:id="rId4" action="ppaction://hlinksldjump"/>
          </p:cNvPr>
          <p:cNvSpPr/>
          <p:nvPr/>
        </p:nvSpPr>
        <p:spPr>
          <a:xfrm>
            <a:off x="-60960" y="7005485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Entrance Ticket</a:t>
            </a:r>
          </a:p>
        </p:txBody>
      </p:sp>
      <p:sp>
        <p:nvSpPr>
          <p:cNvPr id="41" name="Rectangle 40">
            <a:hlinkClick r:id="rId5" action="ppaction://hlinksldjump"/>
          </p:cNvPr>
          <p:cNvSpPr/>
          <p:nvPr/>
        </p:nvSpPr>
        <p:spPr>
          <a:xfrm>
            <a:off x="1584960" y="7005480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Learning Targets</a:t>
            </a:r>
          </a:p>
        </p:txBody>
      </p:sp>
      <p:sp>
        <p:nvSpPr>
          <p:cNvPr id="42" name="Rectangle 41">
            <a:hlinkClick r:id="rId6" action="ppaction://hlinksldjump"/>
          </p:cNvPr>
          <p:cNvSpPr/>
          <p:nvPr/>
        </p:nvSpPr>
        <p:spPr>
          <a:xfrm>
            <a:off x="4876800" y="7005476"/>
            <a:ext cx="1645920" cy="309715"/>
          </a:xfrm>
          <a:prstGeom prst="rect">
            <a:avLst/>
          </a:prstGeom>
          <a:solidFill>
            <a:srgbClr val="CA524C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Pacing Plan</a:t>
            </a:r>
          </a:p>
        </p:txBody>
      </p:sp>
      <p:sp>
        <p:nvSpPr>
          <p:cNvPr id="43" name="Rectangle 42">
            <a:hlinkClick r:id="rId7" action="ppaction://hlinksldjump"/>
          </p:cNvPr>
          <p:cNvSpPr/>
          <p:nvPr/>
        </p:nvSpPr>
        <p:spPr>
          <a:xfrm>
            <a:off x="6522720" y="7005476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Mini-Tests</a:t>
            </a:r>
          </a:p>
        </p:txBody>
      </p:sp>
      <p:sp>
        <p:nvSpPr>
          <p:cNvPr id="44" name="Rectangle 43">
            <a:hlinkClick r:id="rId8" action="ppaction://hlinksldjump"/>
          </p:cNvPr>
          <p:cNvSpPr/>
          <p:nvPr/>
        </p:nvSpPr>
        <p:spPr>
          <a:xfrm>
            <a:off x="8168640" y="7005476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Exit Ticket</a:t>
            </a:r>
          </a:p>
        </p:txBody>
      </p:sp>
      <p:sp>
        <p:nvSpPr>
          <p:cNvPr id="45" name="Chevron 32"/>
          <p:cNvSpPr/>
          <p:nvPr/>
        </p:nvSpPr>
        <p:spPr>
          <a:xfrm>
            <a:off x="1521529" y="700548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6" name="Chevron 33"/>
          <p:cNvSpPr/>
          <p:nvPr/>
        </p:nvSpPr>
        <p:spPr>
          <a:xfrm>
            <a:off x="3170293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7" name="Chevron 34"/>
          <p:cNvSpPr/>
          <p:nvPr/>
        </p:nvSpPr>
        <p:spPr>
          <a:xfrm>
            <a:off x="4816213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8" name="Chevron 35"/>
          <p:cNvSpPr/>
          <p:nvPr/>
        </p:nvSpPr>
        <p:spPr>
          <a:xfrm>
            <a:off x="6462133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9" name="Chevron 36"/>
          <p:cNvSpPr/>
          <p:nvPr/>
        </p:nvSpPr>
        <p:spPr>
          <a:xfrm>
            <a:off x="8108053" y="7005463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8746" y="1417320"/>
            <a:ext cx="5076105" cy="5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7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21506" y="924877"/>
            <a:ext cx="60012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32.3.1 Setting a Pacing Plan</a:t>
            </a:r>
          </a:p>
        </p:txBody>
      </p:sp>
      <p:sp>
        <p:nvSpPr>
          <p:cNvPr id="38" name="Rectangle 37">
            <a:hlinkClick r:id="rId3" action="ppaction://hlinksldjump"/>
          </p:cNvPr>
          <p:cNvSpPr/>
          <p:nvPr/>
        </p:nvSpPr>
        <p:spPr>
          <a:xfrm>
            <a:off x="3230880" y="7005480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Quick Check</a:t>
            </a:r>
          </a:p>
        </p:txBody>
      </p:sp>
      <p:sp>
        <p:nvSpPr>
          <p:cNvPr id="39" name="Rectangle 38">
            <a:hlinkClick r:id="rId4" action="ppaction://hlinksldjump"/>
          </p:cNvPr>
          <p:cNvSpPr/>
          <p:nvPr/>
        </p:nvSpPr>
        <p:spPr>
          <a:xfrm>
            <a:off x="-60960" y="7005485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Entrance Ticket</a:t>
            </a:r>
          </a:p>
        </p:txBody>
      </p:sp>
      <p:sp>
        <p:nvSpPr>
          <p:cNvPr id="40" name="Rectangle 39">
            <a:hlinkClick r:id="rId5" action="ppaction://hlinksldjump"/>
          </p:cNvPr>
          <p:cNvSpPr/>
          <p:nvPr/>
        </p:nvSpPr>
        <p:spPr>
          <a:xfrm>
            <a:off x="1584960" y="7005480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Learning Targets</a:t>
            </a:r>
          </a:p>
        </p:txBody>
      </p:sp>
      <p:sp>
        <p:nvSpPr>
          <p:cNvPr id="41" name="Rectangle 40">
            <a:hlinkClick r:id="rId6" action="ppaction://hlinksldjump"/>
          </p:cNvPr>
          <p:cNvSpPr/>
          <p:nvPr/>
        </p:nvSpPr>
        <p:spPr>
          <a:xfrm>
            <a:off x="4876800" y="7005476"/>
            <a:ext cx="1645920" cy="309715"/>
          </a:xfrm>
          <a:prstGeom prst="rect">
            <a:avLst/>
          </a:prstGeom>
          <a:solidFill>
            <a:srgbClr val="CA524C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Pacing Plan</a:t>
            </a:r>
          </a:p>
        </p:txBody>
      </p:sp>
      <p:sp>
        <p:nvSpPr>
          <p:cNvPr id="42" name="Rectangle 41">
            <a:hlinkClick r:id="rId7" action="ppaction://hlinksldjump"/>
          </p:cNvPr>
          <p:cNvSpPr/>
          <p:nvPr/>
        </p:nvSpPr>
        <p:spPr>
          <a:xfrm>
            <a:off x="6522720" y="7005476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Mini-Tests</a:t>
            </a:r>
          </a:p>
        </p:txBody>
      </p:sp>
      <p:sp>
        <p:nvSpPr>
          <p:cNvPr id="43" name="Rectangle 42">
            <a:hlinkClick r:id="rId8" action="ppaction://hlinksldjump"/>
          </p:cNvPr>
          <p:cNvSpPr/>
          <p:nvPr/>
        </p:nvSpPr>
        <p:spPr>
          <a:xfrm>
            <a:off x="8168640" y="7005476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Exit Ticket</a:t>
            </a:r>
          </a:p>
        </p:txBody>
      </p:sp>
      <p:sp>
        <p:nvSpPr>
          <p:cNvPr id="44" name="Chevron 32"/>
          <p:cNvSpPr/>
          <p:nvPr/>
        </p:nvSpPr>
        <p:spPr>
          <a:xfrm>
            <a:off x="1521529" y="700548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5" name="Chevron 33"/>
          <p:cNvSpPr/>
          <p:nvPr/>
        </p:nvSpPr>
        <p:spPr>
          <a:xfrm>
            <a:off x="3170293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6" name="Chevron 34"/>
          <p:cNvSpPr/>
          <p:nvPr/>
        </p:nvSpPr>
        <p:spPr>
          <a:xfrm>
            <a:off x="4816213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7" name="Chevron 35"/>
          <p:cNvSpPr/>
          <p:nvPr/>
        </p:nvSpPr>
        <p:spPr>
          <a:xfrm>
            <a:off x="6462133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8" name="Chevron 36"/>
          <p:cNvSpPr/>
          <p:nvPr/>
        </p:nvSpPr>
        <p:spPr>
          <a:xfrm>
            <a:off x="8108053" y="7005463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4F31E8B-00B5-4EB7-8E13-CE47AEA4F049}"/>
              </a:ext>
            </a:extLst>
          </p:cNvPr>
          <p:cNvSpPr/>
          <p:nvPr/>
        </p:nvSpPr>
        <p:spPr>
          <a:xfrm>
            <a:off x="551777" y="1355094"/>
            <a:ext cx="9480416" cy="58323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384018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18" algn="l" defTabSz="384018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38" algn="l" defTabSz="384018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57" algn="l" defTabSz="384018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076" algn="l" defTabSz="384018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096" algn="l" defTabSz="384018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114" algn="l" defTabSz="384018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133" algn="l" defTabSz="384018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152" algn="l" defTabSz="384018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Goal Scale Score:____________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Overall Goal Raw Score:_____________</a:t>
            </a:r>
          </a:p>
          <a:p>
            <a:pPr>
              <a:spcBef>
                <a:spcPts val="600"/>
              </a:spcBef>
            </a:pPr>
            <a:endParaRPr lang="en-US" sz="1600" b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Pacing Strategy Chosen:_____________</a:t>
            </a:r>
          </a:p>
          <a:p>
            <a:pPr>
              <a:spcBef>
                <a:spcPts val="600"/>
              </a:spcBef>
            </a:pPr>
            <a:endParaRPr lang="en-US" sz="1600" b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Target Raw Score (1–10):_____________                                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Actual Raw Score (1–10):_____________                                   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Target Raw Score (11–20):_____________                                   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Actual Raw Score (11–20):_____________                                   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Target Raw Score (21–30):_____________                                   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Actual Raw Score (21–30):_____________                                   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Target Raw Score (31–40):_____________                                   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Actual Raw Score (31–40):_____________                                   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Target Raw Score (41–50):_____________                                   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Actual Raw Score (41–50):_____________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Target Raw Score (51–60):_____________                                   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Actual Raw Score (51–60):_____________ 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302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hlinkClick r:id="rId3" action="ppaction://hlinksldjump"/>
          </p:cNvPr>
          <p:cNvSpPr/>
          <p:nvPr/>
        </p:nvSpPr>
        <p:spPr>
          <a:xfrm>
            <a:off x="3230880" y="7005480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Quick Check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-60960" y="7005485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Entrance Ticket</a:t>
            </a:r>
          </a:p>
        </p:txBody>
      </p:sp>
      <p:sp>
        <p:nvSpPr>
          <p:cNvPr id="37" name="Rectangle 36">
            <a:hlinkClick r:id="rId5" action="ppaction://hlinksldjump"/>
          </p:cNvPr>
          <p:cNvSpPr/>
          <p:nvPr/>
        </p:nvSpPr>
        <p:spPr>
          <a:xfrm>
            <a:off x="1584960" y="7005480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Learning Targets</a:t>
            </a:r>
          </a:p>
        </p:txBody>
      </p:sp>
      <p:sp>
        <p:nvSpPr>
          <p:cNvPr id="38" name="Rectangle 37">
            <a:hlinkClick r:id="rId6" action="ppaction://hlinksldjump"/>
          </p:cNvPr>
          <p:cNvSpPr/>
          <p:nvPr/>
        </p:nvSpPr>
        <p:spPr>
          <a:xfrm>
            <a:off x="4876800" y="7005476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Pacing Plan</a:t>
            </a:r>
          </a:p>
        </p:txBody>
      </p:sp>
      <p:sp>
        <p:nvSpPr>
          <p:cNvPr id="39" name="Rectangle 38">
            <a:hlinkClick r:id="rId7" action="ppaction://hlinksldjump"/>
          </p:cNvPr>
          <p:cNvSpPr/>
          <p:nvPr/>
        </p:nvSpPr>
        <p:spPr>
          <a:xfrm>
            <a:off x="6522720" y="7005476"/>
            <a:ext cx="1645920" cy="309715"/>
          </a:xfrm>
          <a:prstGeom prst="rect">
            <a:avLst/>
          </a:prstGeom>
          <a:solidFill>
            <a:srgbClr val="CA524C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Mini-Tests</a:t>
            </a:r>
          </a:p>
        </p:txBody>
      </p:sp>
      <p:sp>
        <p:nvSpPr>
          <p:cNvPr id="40" name="Rectangle 39">
            <a:hlinkClick r:id="rId8" action="ppaction://hlinksldjump"/>
          </p:cNvPr>
          <p:cNvSpPr/>
          <p:nvPr/>
        </p:nvSpPr>
        <p:spPr>
          <a:xfrm>
            <a:off x="8168640" y="7005476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Exit Ticket</a:t>
            </a:r>
          </a:p>
        </p:txBody>
      </p:sp>
      <p:sp>
        <p:nvSpPr>
          <p:cNvPr id="41" name="Chevron 29"/>
          <p:cNvSpPr/>
          <p:nvPr/>
        </p:nvSpPr>
        <p:spPr>
          <a:xfrm>
            <a:off x="1521529" y="700548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2" name="Chevron 30"/>
          <p:cNvSpPr/>
          <p:nvPr/>
        </p:nvSpPr>
        <p:spPr>
          <a:xfrm>
            <a:off x="3170293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3" name="Chevron 31"/>
          <p:cNvSpPr/>
          <p:nvPr/>
        </p:nvSpPr>
        <p:spPr>
          <a:xfrm>
            <a:off x="4816213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4" name="Chevron 32"/>
          <p:cNvSpPr/>
          <p:nvPr/>
        </p:nvSpPr>
        <p:spPr>
          <a:xfrm>
            <a:off x="6462133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5" name="Chevron 33"/>
          <p:cNvSpPr/>
          <p:nvPr/>
        </p:nvSpPr>
        <p:spPr>
          <a:xfrm>
            <a:off x="8108053" y="7005463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259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No exit ticket for this lesson.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33600" y="924877"/>
            <a:ext cx="422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32.5 Exit Ticket</a:t>
            </a:r>
          </a:p>
        </p:txBody>
      </p:sp>
      <p:sp>
        <p:nvSpPr>
          <p:cNvPr id="37" name="Rectangle 36">
            <a:hlinkClick r:id="rId3" action="ppaction://hlinksldjump"/>
          </p:cNvPr>
          <p:cNvSpPr/>
          <p:nvPr/>
        </p:nvSpPr>
        <p:spPr>
          <a:xfrm>
            <a:off x="3230880" y="7005480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Quick Check</a:t>
            </a:r>
          </a:p>
        </p:txBody>
      </p:sp>
      <p:sp>
        <p:nvSpPr>
          <p:cNvPr id="38" name="Rectangle 37">
            <a:hlinkClick r:id="rId4" action="ppaction://hlinksldjump"/>
          </p:cNvPr>
          <p:cNvSpPr/>
          <p:nvPr/>
        </p:nvSpPr>
        <p:spPr>
          <a:xfrm>
            <a:off x="-60960" y="7005485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Entrance Ticket</a:t>
            </a:r>
          </a:p>
        </p:txBody>
      </p:sp>
      <p:sp>
        <p:nvSpPr>
          <p:cNvPr id="39" name="Rectangle 38">
            <a:hlinkClick r:id="rId5" action="ppaction://hlinksldjump"/>
          </p:cNvPr>
          <p:cNvSpPr/>
          <p:nvPr/>
        </p:nvSpPr>
        <p:spPr>
          <a:xfrm>
            <a:off x="1584960" y="7005480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Learning Targets</a:t>
            </a:r>
          </a:p>
        </p:txBody>
      </p:sp>
      <p:sp>
        <p:nvSpPr>
          <p:cNvPr id="40" name="Rectangle 39">
            <a:hlinkClick r:id="rId6" action="ppaction://hlinksldjump"/>
          </p:cNvPr>
          <p:cNvSpPr/>
          <p:nvPr/>
        </p:nvSpPr>
        <p:spPr>
          <a:xfrm>
            <a:off x="4876800" y="7005476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Pacing Plan</a:t>
            </a:r>
          </a:p>
        </p:txBody>
      </p:sp>
      <p:sp>
        <p:nvSpPr>
          <p:cNvPr id="41" name="Rectangle 40">
            <a:hlinkClick r:id="rId7" action="ppaction://hlinksldjump"/>
          </p:cNvPr>
          <p:cNvSpPr/>
          <p:nvPr/>
        </p:nvSpPr>
        <p:spPr>
          <a:xfrm>
            <a:off x="6522720" y="7005476"/>
            <a:ext cx="1645920" cy="309715"/>
          </a:xfrm>
          <a:prstGeom prst="rect">
            <a:avLst/>
          </a:prstGeom>
          <a:solidFill>
            <a:srgbClr val="D2A09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Mini-Tests</a:t>
            </a:r>
          </a:p>
        </p:txBody>
      </p:sp>
      <p:sp>
        <p:nvSpPr>
          <p:cNvPr id="42" name="Rectangle 41">
            <a:hlinkClick r:id="rId8" action="ppaction://hlinksldjump"/>
          </p:cNvPr>
          <p:cNvSpPr/>
          <p:nvPr/>
        </p:nvSpPr>
        <p:spPr>
          <a:xfrm>
            <a:off x="8168640" y="7005476"/>
            <a:ext cx="1645920" cy="309715"/>
          </a:xfrm>
          <a:prstGeom prst="rect">
            <a:avLst/>
          </a:prstGeom>
          <a:solidFill>
            <a:srgbClr val="CA524C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Regular"/>
                <a:ea typeface="+mn-ea"/>
                <a:cs typeface="+mn-cs"/>
              </a:rPr>
              <a:t>Exit Ticket</a:t>
            </a:r>
          </a:p>
        </p:txBody>
      </p:sp>
      <p:sp>
        <p:nvSpPr>
          <p:cNvPr id="43" name="Chevron 19"/>
          <p:cNvSpPr/>
          <p:nvPr/>
        </p:nvSpPr>
        <p:spPr>
          <a:xfrm>
            <a:off x="1521529" y="7005485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4" name="Chevron 20"/>
          <p:cNvSpPr/>
          <p:nvPr/>
        </p:nvSpPr>
        <p:spPr>
          <a:xfrm>
            <a:off x="3170293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5" name="Chevron 21"/>
          <p:cNvSpPr/>
          <p:nvPr/>
        </p:nvSpPr>
        <p:spPr>
          <a:xfrm>
            <a:off x="4816213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6" name="Chevron 22"/>
          <p:cNvSpPr/>
          <p:nvPr/>
        </p:nvSpPr>
        <p:spPr>
          <a:xfrm>
            <a:off x="6462133" y="7005468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  <p:sp>
        <p:nvSpPr>
          <p:cNvPr id="47" name="Chevron 23"/>
          <p:cNvSpPr/>
          <p:nvPr/>
        </p:nvSpPr>
        <p:spPr>
          <a:xfrm>
            <a:off x="8108053" y="7005463"/>
            <a:ext cx="121173" cy="309715"/>
          </a:xfrm>
          <a:prstGeom prst="chevron">
            <a:avLst/>
          </a:prstGeom>
          <a:solidFill>
            <a:srgbClr val="D2A096">
              <a:lumMod val="60000"/>
              <a:lumOff val="4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98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1673928" y="7005480"/>
            <a:ext cx="1645920" cy="309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aseline="0" dirty="0">
                <a:solidFill>
                  <a:schemeClr val="tx1"/>
                </a:solidFill>
              </a:rPr>
              <a:t>Learning Targets</a:t>
            </a: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7091753" y="7005476"/>
            <a:ext cx="1383555" cy="309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baseline="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8473813" y="7005485"/>
            <a:ext cx="1279787" cy="309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baseline="0" dirty="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1610497" y="7005485"/>
            <a:ext cx="121173" cy="309715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hevron 24"/>
          <p:cNvSpPr/>
          <p:nvPr/>
        </p:nvSpPr>
        <p:spPr>
          <a:xfrm>
            <a:off x="3259261" y="7005468"/>
            <a:ext cx="121173" cy="309715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hevron 25"/>
          <p:cNvSpPr/>
          <p:nvPr/>
        </p:nvSpPr>
        <p:spPr>
          <a:xfrm>
            <a:off x="4905181" y="7005468"/>
            <a:ext cx="121173" cy="309715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hevron 27"/>
          <p:cNvSpPr/>
          <p:nvPr/>
        </p:nvSpPr>
        <p:spPr>
          <a:xfrm>
            <a:off x="6551101" y="7005468"/>
            <a:ext cx="121173" cy="309715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hevron 28"/>
          <p:cNvSpPr/>
          <p:nvPr/>
        </p:nvSpPr>
        <p:spPr>
          <a:xfrm>
            <a:off x="8413227" y="7005463"/>
            <a:ext cx="121173" cy="309715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hlinkClick r:id="" action="ppaction://noaction"/>
          </p:cNvPr>
          <p:cNvSpPr/>
          <p:nvPr/>
        </p:nvSpPr>
        <p:spPr>
          <a:xfrm>
            <a:off x="2837216" y="7005480"/>
            <a:ext cx="1425336" cy="309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baseline="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hlinkClick r:id="" action="ppaction://noaction"/>
          </p:cNvPr>
          <p:cNvSpPr/>
          <p:nvPr/>
        </p:nvSpPr>
        <p:spPr>
          <a:xfrm>
            <a:off x="0" y="7005485"/>
            <a:ext cx="1425336" cy="309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baseline="0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hlinkClick r:id="" action="ppaction://noaction"/>
          </p:cNvPr>
          <p:cNvSpPr/>
          <p:nvPr/>
        </p:nvSpPr>
        <p:spPr>
          <a:xfrm>
            <a:off x="1418610" y="7005480"/>
            <a:ext cx="1425336" cy="309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baseline="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hlinkClick r:id="" action="ppaction://noaction"/>
          </p:cNvPr>
          <p:cNvSpPr/>
          <p:nvPr/>
        </p:nvSpPr>
        <p:spPr>
          <a:xfrm>
            <a:off x="4255825" y="7005476"/>
            <a:ext cx="1425336" cy="309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baseline="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hlinkClick r:id="" action="ppaction://noaction"/>
          </p:cNvPr>
          <p:cNvSpPr/>
          <p:nvPr/>
        </p:nvSpPr>
        <p:spPr>
          <a:xfrm>
            <a:off x="5674433" y="7005476"/>
            <a:ext cx="1425336" cy="309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1356503" y="7005467"/>
            <a:ext cx="121173" cy="309715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hevron 35"/>
          <p:cNvSpPr/>
          <p:nvPr/>
        </p:nvSpPr>
        <p:spPr>
          <a:xfrm>
            <a:off x="2779342" y="7005475"/>
            <a:ext cx="121173" cy="309715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hevron 36"/>
          <p:cNvSpPr/>
          <p:nvPr/>
        </p:nvSpPr>
        <p:spPr>
          <a:xfrm>
            <a:off x="4195215" y="7005475"/>
            <a:ext cx="121173" cy="309715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hevron 37"/>
          <p:cNvSpPr/>
          <p:nvPr/>
        </p:nvSpPr>
        <p:spPr>
          <a:xfrm>
            <a:off x="5616449" y="7005475"/>
            <a:ext cx="121173" cy="309715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hevron 38"/>
          <p:cNvSpPr/>
          <p:nvPr/>
        </p:nvSpPr>
        <p:spPr>
          <a:xfrm>
            <a:off x="7031248" y="7005470"/>
            <a:ext cx="121173" cy="309715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xmlns="" id="{06575682-9098-4824-9A19-29BB25071354}"/>
              </a:ext>
            </a:extLst>
          </p:cNvPr>
          <p:cNvSpPr txBox="1">
            <a:spLocks/>
          </p:cNvSpPr>
          <p:nvPr/>
        </p:nvSpPr>
        <p:spPr>
          <a:xfrm>
            <a:off x="441960" y="2971800"/>
            <a:ext cx="8846819" cy="3692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87695" rtl="0" eaLnBrk="1" latinLnBrk="0" hangingPunct="1">
              <a:spcBef>
                <a:spcPts val="1067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87695" indent="0" algn="l" defTabSz="487695" rtl="0" eaLnBrk="1" latinLnBrk="0" hangingPunct="1">
              <a:spcBef>
                <a:spcPts val="1067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219238" indent="-243848" algn="l" defTabSz="487695" rtl="0" eaLnBrk="1" latinLnBrk="0" hangingPunct="1">
              <a:spcBef>
                <a:spcPts val="1067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7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706933" indent="-243848" algn="l" defTabSz="487695" rtl="0" eaLnBrk="1" latinLnBrk="0" hangingPunct="1">
              <a:spcBef>
                <a:spcPts val="1067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93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194629" indent="-243848" algn="l" defTabSz="487695" rtl="0" eaLnBrk="1" latinLnBrk="0" hangingPunct="1">
              <a:spcBef>
                <a:spcPts val="1067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93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682324" indent="-243848" algn="l" defTabSz="487695" rtl="0" eaLnBrk="1" latinLnBrk="0" hangingPunct="1">
              <a:spcBef>
                <a:spcPts val="1067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93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3170019" indent="-243848" algn="l" defTabSz="487695" rtl="0" eaLnBrk="1" latinLnBrk="0" hangingPunct="1">
              <a:spcBef>
                <a:spcPts val="1067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93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657714" indent="-243848" algn="l" defTabSz="487695" rtl="0" eaLnBrk="1" latinLnBrk="0" hangingPunct="1">
              <a:spcBef>
                <a:spcPts val="1067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93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4145410" indent="-243848" algn="l" defTabSz="487695" rtl="0" eaLnBrk="1" latinLnBrk="0" hangingPunct="1">
              <a:spcBef>
                <a:spcPts val="1067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93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87695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7F5BCA">
                  <a:lumMod val="60000"/>
                  <a:lumOff val="4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"/>
                <a:ea typeface="+mj-ea"/>
                <a:cs typeface="+mj-cs"/>
              </a:rPr>
              <a:t>This publication, its author, and its publisher are in no way affiliated with or authorized by ACT, Inc. ACT® is a copyright and/or trademark of ACT, Inc.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 Bol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27351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B77F723-CA2C-4C43-B5D6-EABA8EE9BBED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DB1lEZ7BdOSwAEAANoDAAAPAAAAbm9uZS9wbGF5ZXIueG1spZJPb9QwEMXPW6nfIfK99m4Rolo59ICUE0WVFhC3lTeZJqaOHTwTsvvtmfzZpFuQQOKQaPIy72fPs/X9sXbJT4hog0/FRq5FAj4PhfVlKr58zm7uxP376yvdOHOCmNgiFT54EEkBmEfbEPseDVWpeCFIhoqEXx63R7SpqIiarVJd18nujQyxVLfr9UZ9e/i4yyuozY31SMbnzF32ciuSJtoQLZ1S8W4trq9WA/ICZ5F7fInBtf3KKPNQqyYCgieIatz2bN3S38381MErOjWAgkdfDbMfTP78EIrWAfbaSo9tOyDqCYO20rS1mzufYMxTMTbsa0A0JaB0vhRq9Ko/mPWTM1hNHLzA9tymPTiLFYsjfejeL+r+bBmyVxNHXYJ0PUwwnGLWOpeBoTZCIZIIP1rLVdZjv85HsN6IcTnP3Xt8tl5il7PGVWZyCvH0gR18JFOUco5ejtHLwdTbh+ITF49TnLsFMgezhKArqt3bf86j7/6fOAp4Mq0jcV7B+gKOmeW/BDWPQsAz9pqkxsl+tTOVd9ce6hdX40Iadzdl8R1FQiaWwNewMGTUos8w9Zqm1fg5JTTHotXv91JPRC5/AVBLAwQUAAIACAAvVa5G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L1WuRrjnPPJeAAAAYwAAABwAAAB1bml2ZXJzYWwvbG9jYWxfc2V0dGluZ3MueG1sDcq9DkBADADg3VM03f1tBsdmtOABGhqR9FpxR3h7t33D1/avF3j4Coepw7qoEFhX2w7dHS7zkDcIIZJuJKbsUA2h77JWbCWZOMYUA5xCH18z+4TII/k0h1sEyy77AVBLAwQUAAIACAAwdZRG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AvVa5Gt34rbWQBAADvAgAAKQAAAHVuaXZlcnNhbC9za2luX2N1c3RvbWl6YXRpb25fc2V0dGluZ3MueG1sjVLLahwxELz7K4R/YCW1XgOTBT3Ngg8BO/g87ChmsK0JI5mYoI+PxvGy3nhNoj51VXc13ao+P0zJPucyP02/hjLN6SaWMqX7vL1AqN/Pj/PydYk5lrw5IndTGuefu/R9XrGG5jKkcVhGu7J5i1F4fUhJrZxqGTOMIsk89Qo5z23jOnAd2MY5Smy/+Uvij+4S9zGV86r95oT92LBLOS5ll8b4soXT6vfU6QZXyzBOrS5vBVujHqZWx9ZAjHDJfaUaAASy3BGHq5Sd1AR5zDiGahQFCohwTjpRiaQcWhY60VSY7wRikjHqKvW0dSOtjaO2SugI0W2aV52tIRiJMSKEAHOVCwgGo1YNTUODWg8IDgyIqo0mClCwwQRWvfPCcqSoFxhXZgxgfDzucbv35zqi/73O4Zz/EDz7BWfZ1VubM+bq98/L0opv49OPx6FENI1fLsO36+vLNz++evfAriZt237q6d9QSwMEFAACAAgA3XmrRuZK+0tGMAAAIVwAABcAAAB1bml2ZXJzYWwvdW5pdmVyc2FsLnBuZ+18e1hT17avrXurbVHs7kMij9TSVi0tGCKiEpJtsVBtlVrF1C0QbQSsSGKIhETysGVXWg2JFBGRR3aLioImoi0hEJJaagIEEl8YNC81hChJiEnMizzWTUC3btv9fefce8537v2uf0CSteYav98cY8wxx1hrrvndp2vTZr4498UpU6bMXPXRys+mTPlz0pQpUwtnTAscOTMA7gl8PIf/LO2DKWxpxL3Ajz/lrVizYsqUVuZL3q1/Dvx+YddHm/BTpszqDv49J8ae3DZlyua2VStXbCBmm1RY5hk9SW7mnxDsFexdTXr+s+9mpx9kzRuGf72gYOW89tXvrlBtTD0em/GXhYX/ePvdtcc3rJuZ+mLB12c/O9t8aG/9jIR1H+yK2F9Pe2crVWjehpKaFPo6ef/NEsfPIw3a6MibUIPmdE2Xfr8jMb9Ng2+9J0b4LRc3Y7uKLN1g//0rTiFACVCcsvc8pE1iPHIDyu1KJoz0jUqDB6fo3+0cuVto9F5mUjeoZweP3FLmaPgRSYAG8NB0Mycaje031pktWkPw+y9Z1fW2ZITrQmhfzHP/PHmKPdGwPZ9en7cAuOdFuCsRCzlal9c/NXC4TjRE2kfPctZqaEEiV2Hft9pq8hpIZTKq47zoaNn9pSI2wncVQanGUgybdQXMW++wNB/Hde0meThkXYzOzjXhvH6958F61vgGUlascLSjBjbW6O/Q8XbKqs+sZ+kPij+3e0ICwmF7mNuM3hqWu+YAavw4ak/JXtc3KNc3B+Y3EO98VlSyh4k2jucBRlYW4wrIbjXMR7h7JZJsqltndcSQvVowbVvKBjjXALsuFzh+liiiKMZ+507j9Ft8liTdpx6ggO14DaMe4cQjit1KkSc0iaAW2YIucJ20Da2nLurZbrUhAFt1yk1H4UiUfIgHtsXvzt2izG67UjS9z9A+htYtAVFbDFHV4gTCiAePeH3EB1mAiROyFVGh4kubsopfRM8PiIuQnCmvr4DkhLwCSqY58mgOa1vFihxlrFznw6kIe91DYrjDoatAHmQYrH6HloEs0Znob4LdPWmx2EpmrUR0EBob7ky281SHM9B5apmOVMK/Yyum6otj4yTEeonVcdAgpuBV7QXUgZi3xEXuowXmxOzko55tmZGcd1XZ3C4ZsUGlNbLyYzU34WvV/m6Et5sLng8GaIAZ8LFlcdwBikgr0oaVguVDNeYzvpPLBNi2an3JDq9b5ux1RUnw/SYrBR4VJ2ToGzQcJdUL17VpcV+Q4zKYlZIYnsrl2kxKINmHcCroNk8YKXaQFR10P76qj9matq80JBK9pW9Le6S4LWU7O1z7mwtyM2Q2D6uO4kqKFBWFylis2DVESmrsaS+Img9OMjP1B5mJqQPrGxTtpgJiJjrPX9BHLtgXsleLj+xG7WvOrJYlN6JSL2SyUHhfeyxWL890ogADrYuMwOr9CuTqkQ7LUi16+Fxmtb7SICoQa/UmA0xKZGuXbFaI+xTuTBsZD4QccQ/xYrk3ZuUE/keyitkScbhcsy9oTPROYZot38/XW8nA8Dl+vbkMJySX4zW4LLV06fIGM1FJri8UWoa0vgCOByKcPqjNPD43yTakMJtgIqKR7IU5jCG9aLrtDUdpXEAVuxJhV1qhU1fs+3tPyymRK2Ha9/QXu9sL2LKeg1u3hsxOmbZfiSnZpJYdPMoVoxmGQg9kx7BFZHrTqUBsHCsZxXeuYeYblZIjS7MralZgk2C5If12EHNfyEr0jH4fdEm5xjZPrreafNZ2LeL5Q+IwbiQTqpYpeL6iqDxPZoxCfFMQGSdw3VFMzY0FyxZisdOvh0UbHOfSTDhGvVsQyTnWz3GfZ0mcKZqwt6OdAzlaEzm0XKHzwXIFtDba69auIxIx+rel85vFvNUNcqqxPwd9NyL+9Egrp2Qf/cJirgYABSPsGGOzG+Kgz1UgceWQ6Mbfstmyk4unfQ85vG3XEKM6RQ12KmhKkwlfa6I4zaFNcK5PC1sd7NosaolnXmHIft7OmJStbNlHR1fEM5NSezIbFMODFR5PztBNGr3Hx8Uy9UcUqmGco435M6DEAz0KHhl23WGaV13A0hYQ69B5qb9auo6ibPZ+nVZG85/OC4vQRLuj+hQ8DNlMF9P5LPENwZvLCzUWWsRO3ZKA3d523qCB9ed88nwlZii72omnqKXiSOcAvhcvyyGxPc+9FujXUhrXgSXkLg7jnOzb+71iZ9qv/OQxKDWyuhxJ/lB0EcfqQTMkDnBx0k5jWkXIEg+SqBsPmdsE4+IUil0MtJ6Yo3cscR/dNtwfEy9G6855qXqLjTDtEuTbWbx0dmfvEOmq+IYCft2PF+4w9mvNQLmUfw5Pu9HoWCqWWgiC0Pj7Ol8mXPSLqeWNaJRZSVVi+Ml0cTmZQ+fg7b5qxHyeYE9di1HIiWZ2AT6Zu1LCLtk3TKLrj+qrFMNurHl6MHgLN4cnQSOGrZbRkyELFZe3JlG3bRiaNU+bsVULER2sePlNbiQ4hgnZx8SpAqEmKlquJ2h9kLE6ayA+cm9HiKX0TJ7MNZ5zqz9mKdSf82p/kVajjuAOFBR6lLHc3iJ3ghmVZ4zgzE7WBUzEMjtM7TuM9JBarWxXQ9o0TUAZ1nax1EuSsWyQO3orhDDSYXKmqqUUW5HMZHW0xzqYSVHzUVdNThR1wOPeg2Tiq3YYlQgHESGDMFniKGGTVsvQL23Awp0WsigwvoLzVntSVO9QzXNfhMzcDJodTxw2ZSKoKxe3Tf2CLTm7iK1gxICOxn9AN4i2Q8YS2RKfzSKyk7ymgujoXmKdkgrTr2cpCkgRaKRgCXrp6WGbWvh9obekCvSSePYytkSh7QhDKXqWLo2VEZfCMXZImzAP/VtE9OiaqDysxz2GcCppME2mgHKaz/oKT1beEJNejRKbAUfJEg2aRAuh8Mjk0GGTRY/Q5GtLlsvi5OUQ/BAcIxLxEaI7Yx4ssBR5SsDRNosZYyE34BqYo30NRkgJToC3MMS30POZ17VhnUtRVCDY1bVoIyxFxPYMmBHBCfzLwBzdM1QkdPuC5l1a3moLAXWOJQqB4AzeBCE8H/ws22L8U/Bz1oWhF4KfEV+3vhL8XPqnielpyq4ZorUT2cJsev1EWjCPr5cBXlncZMKw/N+1CksKMtqbsuh/F2ZCwN6cbJKu6oAcRfPdGUjU8A8eq/vzslcKl2zIE9EnBHx+52PU+JWLoTRX9/RXyt7y/VQ3c1l08/lG9ATcYVeLcLxl+vl9b3V11r08eOPyZKc//ujK6VHj3UmEt9/6cmMRYfcE7C9/+X5xy/Kk5RNctryw6mhGfWTkBMGzf39roFnKYEyCfvB9bkZemniiK+/NW3X+MeDBY5uewfw3wXSEd1lE4XNkCMB7cTr8/lcfm0s0nli1R+1sqII1WbzWTFtdEf2x2Evu6sv3e+ez3psuwh/W77wPS32MctdbMn6vSQKxxPbg5SrOY/r1NL0r2iCv0lNXx/Hv/1rK3T3rMesfbJy5L5u/rz38g+2Q557jib7pNVQYPx9zJWw5dg9ChXkSSDGrbLM7rkHotUpCMT+zkSiK3crbIIOwFYS7/F7fbs+T8rFJUzD1mwfxdMNP4OWcEkRyw5P94YKfK8O37GFAWuYu5+ARyYInTyJnfoXDZMggHey5y1P06x/rbTnQPG+R9MzoMlFGUUreXfKTtFEJfxLxMpLFJ4/OrP/BdupJPQzODtNvtEegNUX7pJfcGx4bVSrcMYMepNFq6vh38sJU2+6G1Kc/qYeWfb8s5Tbrw+6d+HcXLc35N9e4Fu2G/6sVntcqmxu03X/MK/SPuw//TwlHw3wPrup00OWsP1LylYWlTdKmx46625+RsqUuaLjLa6an/3HHFZh44ugfdnyoWHVh/R9yTh0smvZvxCETwmFFf8h8d9G/I7cJObPhjzvEXp/wFDkN9U8RDTS/ezr3c81LcfxP4eJ2jOdpmm1Tb2Xtrmx7Gq+grLvz7onyp1s3kK29xTO/Lf6wwbMw5/61fzWevqGEHfEX89ewYpXvSYZOUTg2E2b57RXdEaLUWmdTFjlbHtMsbqTvS0+2b1j2bkMjDJmix/1/ET5/SJMnCt0DB6pRVHfWWAqWbxHp9EdRLSL7vQ7u1Sf1GpUlS3YqLwYipbqYdOe7+bHZFPvgdO5yjrUO/CFoocYpcGbBAK8tNJaU514Kdv0yPVYjlQ83r4BW6/fUI59wvMsJImkB6DmoNWcGTBylO+t6cDUdBXMPV4aqS/JAZBTx9jcSbieSMDdJdv5xTx/cbRZJH7gD2bbVyu+AIkYbLsdV6xza1xiBdDCUp1rQvWUMylaEfqMwWPv6THZtq8jubm/ks/QJmMoOfQWzUrY1kxsn11nanKtI/aahzkCJgGZwBhewPoY34Xxhn6QpZO+L5OuZbU+C9g1tLK8H3S0k7WvvaYmI5rj62xNTf81jURxWiMiO/qm/5W3WntFTEoOoZaW4CPS8jRrM/QiYpD5talQct9eOvh8hSxTmLq5LZpKNfBaKC0Zvbsgf63w/IArNCAhZUKOPH4PCc9lgnZZusC3lYbwnyQ1yIoNHJfvdsAfbn3BSJjsEg4Yp+6YkUvlJ0SjMeUoOWtSN820PIS7kgkvRfTpSXeZhsXrWdySlkkr/TuumFyrI/HVs8EBDGlt2a6hqa6ITVK5v95G5MmyS4ERIjXZZOWfQMQ6jjlWKVbTYhbIiWk2U4F9UcOkwLhat2BgLRuvC7reVe4YJKanizMPW/GkCfh8ErfG3xo8XmGsVI/JDBvHZI4VuovInSqycFKXFcXbQa7WDVSSBglktws/tNgpwm+Ab1Wo4i8zW+gdtpwSCPa4nBmljPh2fNRhW7bTt7zWdnAN6MQ29uL/A1tcbqKtP+3xvyo9nItRreZgkOIYlMZIy84yfKMCbZZQ2Vtpc2ZcwgKI9Rz5t6bvSFXJcJBUjH4+NPbtziLUzCwKiV2ARM0bSuNGNauolSU81ksRApmJoK2G6tAvimBi8r0gsHSMdMwQK1iHtYL27SENcS3rtrt/NlC3U8XbS3oLr4KRZ7oTSUb94tMVz9/a/mGe9WKrEeho17qKkGSMdltW9h8DvgxvR03r4LMVxOoXnI9Jg0gVOBbMelCb+ljho+0gemXTVZXGabFEFYCg6Z1ibNlZtWK+W2W7MOgoiiW0y9PC45XPQai4qPLnjSU3FpGgJH53u2/u56p2pWamCnr1cyjc5Y5XIGIaBi86ediFkr7ZDiaFXLQTne6hRxUl/zf2ov0DUktipr/AUaMx9Wh3OyVm+RqH/ieb3cLZiEqdd6iniyRaA58ugch2eI8pIJj9LQZ/B/CdhvkvUkG0X6uatMsfmrXzchMO39l1kUh80Bouop6srt7VaSLZ0mSnmC/x5q+ZU530g3TfafwTyf1Ty/YdrxrPXkAJr1QEzWZ80Bytwj7zddZ6r3mMwcdYI1gJampdpNRBfQbl+nRNLBZw04E5NXgPP9TPK8/MBpxDwlVXJsD36OlnX+NFdIZMqqKEXd5A0gN8ZFyw6rfnLbZeZ1J8i/mw+EEq9X1qNKh3N71blPSwsb8oFji0dVxfWxxNHquoGpxDBuoyGQfm3nQOT9qhoXRuKpP7mC5Snn7ntKo9J4zcVPuiUwW01skOomLHYR/PzGnfTlGaO+XowxWJQnFnUY13je3DFoEdhfDyg5ExqeVkjkPZtlMgmQ6CoA+21/wyPOg3ijEBUAYwTE6yWV9wW/6hBpNr2KNgYAkXze0IRTgMYDHLLxThqq/cmzvloitjeOZp2A/Hgh9CqqWCELu0Gs3uSO26HxjuSGBe8W/4xqUQRjuXjSO4WjmD81vesn4QwIUN8ctih1RoRojac57LfdzmD27IbzDH8LM8ukctd14BFlznAOAflJzrjAGscymB19aTBC0lZwwRkFrLXTuof7djqgTiZ1U4u2HzCij06JiQo1zx0xNrDSE3QpzqJwfpulgzuMZZu9m5b2Z8TzE6iMq2Vjmq93IQ26hzB1EancNubRaY0rY9OV7A7so57iFnYLvv1ToEI9HwLDptL/zWu68FnJLcDZ3MYOEIqyd1G9kI+9VvAgKX0Y0MhJaopn9wfUosCxuXgzPGrVLOTajbpd+/3Kk54OOBi5sMbDe/k3O2ffaQVir61SCSDxGYXG/tNYnQwMa2WJwdqBSzqMBI5Is9sQHHelYu3BzKYKmQZg92hchE3k9hNjr4YDl+b770QSj0b4cht49BVs2o9rVDOrQjKGJ7VGfE+ml6Bfm/AJC7SQqyG9vfkaX27lsdq5nLUEd2j7TBwNCWgj5KTSOKIZomKavqnD8jf79aGJSAAtwzR/mC+zpfZcCE+q9ioXJKt44FBUNiI1bsngwdP1fqGBHceNCuSR9sQfQ1ftc+1s9FJhNx2JQoukkJ25N6N4H5HZ4DAV6l7+/9aYzU4gnfg0DvjNDdn/aiQ2NwjVA+YJfwuoBVtvliVM+li7RhtRj36kjIxu6am1ZApklrqREIhadBkhTijTpiY5xC2fqjuZHEk+loE58cIxJuCyCQuZ/R09rpl2Tj3vXTaeGS1TCQNOUkqyacfcbe6ID8ykHtHxstIH+o3Zls6fdA+FfoRFHr36X19P0XGNHaYMqqbFGFJ4pi1YnHnKKGq7H1Enz/o3hE2dj79KGgZNDZ1n8g0BGochbDnJuSh8zLgY+1Z+2QKV2JStOyH8fN9qq2PxBbjjJ8ESohrOgXadRqT2GC73n0YnEM7At7KNJ2sQeae8J4c14YlBVLbMSwLycSUyTLbhKo1OQvYfn5h4sPBxFaEveQELrMOOcVCfQ0X+vqICR8gKExYTj3mCyqd6tWCUd6bHN/flg1nyQnX+j3oTyMQ1xskttWydQnxDLHLJUb4GZI8tN6RUVfCWzPGpfWHtH4JoJiID/fdGZXFFJc+8sTyC4uAiw8KSIhqbFo/5C1G6/vlioxuXUF5/ZcwkZHA7PCFEdd7WvEhFY04t6t4GXRfrjfCKWMearJozVorMeDFLPl2T7t2sMmN/7nLtzD+VTNwurD4YV8wn007a3lROp9Fthb+o58ThCkbgGSnqtUClO+Ia6fx9DD8Sz7ippAlsp3GIEFM36JkY0yEE51HR6afwJGmiU0tcLzQZP7Qbt4uFUlb5nLNcHU3g989R3D/G6vsPb3sYaC5akWPKm4XhpR6wAXpnh/iS9EJu09MZOm4tsZNfbSapGpkIWuxGmzSpLvbkSp2fJRna1/Muy0vmztEQhnPx42H7mTgcAB2O6bs0qF558aLl0RP3R6FRvx9xKG1xGgdgWz2teONIf9g7rhLD85jOtYmKevh/MlVNEYAY7WhlLspTx12Me3KPFIO1q4/bMt9GExNXIA5FUdxJ65sQXDrEh/Gb4yQZuf4M5YNQ5zBke3FS0jQhwWTQ0IbapprbW+QkUegOlaWtPpRvtkUvF+pOyiuA+cISx6FclgwDMSUwdj6AyjvF259te1RGNfes8tRcWmBM249Kw7wFjY8uobss9H8Msk8Ji+vgXTCa5OQ4h+CW+xXPo6rSomSa9NumGc9yh5MJbaBxDjg3jfIbNJxWGLuo0RgdwbCezs0TvDgeFzVEylFFs2OpGU0/PdkHxNR+mKxwFY/eX830BHghYhPBFxbcoPZzn58VYdfDoyj5mh8Y8VxVFc3GN6+8kpFn5MgENu61I9zo5XIbPfb91wDAnnLP6ncjSesdkZPnN81I0u09h51UqezfpAMLVQxJ5nM2w1KOu6pmOjW0r/Hopt2Iya1WHYpx3hIKgR7b02fEyf0Wi+C/bfBAtN5ls94sVro1U3nHsl7KM6wrrw+OIFo2s6RvSEpV9aNIwA9kEk2osGdRMeNvI8DPQAM07lG6EPJ9kXovNSLwYfhXRGZ8aJtu3s5pD/f3B//oo43jLw3Q1fyngbpxvsCRuxC98hYtkDtLO9y3TkQGtu1/FF/QqGE3Gv9Q+feL/1EVP0a5753FCncs6xtddqXZERWQi5GfOmGs+5ht9hloCSbedpIVb2n0O3Q/KV/RuXldxyAaEt2/RL2AdOWSkOhBwfgsqY1hJzxiCUe9xCny/E3N/FKloGnb+iMuM/l3FVWI7RyUlHTP0VScvJSD3v3DIZVQhaXDoSB8R56RSP/3fcLVe2mBcza5+aj01P76SwQwUqNBTOrkbtPKN9hJsCz1aH32IcRGrkbSq5XTGY6KXf3BKJSATAg9d2teTleXgDMHFBSvXdLsqt4AMQVUqUdPAJabPO306KSwHn02oVMSHbWUYNI8SX/zpqOlgkhUwgdUQTjJ1pxH/STkaoqbVWtArlpFmhbW+Mn03pNdlCBaKjGg6V9kozVn2sO+ZFndmQ0kvgtmDjVN1Z9Io3dCUaDgaZfCXc5j+xfNDpUMw/n2T9w2fWy7dBzud5293VHVS0IX7hpWq0FbVmolVKHe02cubsLgZAWRXyzdNob9+okTpEL3tznFIet5KbQqh6pK1Bk0mNA8505RFB3vz9NCu3fxu/96G/llTwMfxRaun1M+L5ct6QRtjY2nNkJ/rs1ggtGdRwoh+C9m8A5yn7np+wDSkyJD/7I/E2MetDr0NSRNAn0ExExZ4Soy/UnSyG//EaYMVCAByw7fvIe9TAg+CQyw/ruAOQg4wc8TE2dEcnkRtKsmS1ipTqOKyvI5XxfGYV0Q2vMxyE7CB0Xrk6M6IgP5KfQedOqIERM2WFfzDJu9ABhwyc8oD02UBVfsuy4rCR4zEUnICsZnuFW8dlKrrjnqBUmmr28Dz0WJ9EWsPCBGPztav2n/roR2chBhMQddYMaKsoobXqsjbWr9Ouyv+FHwricI+rcJ8alT3SLNHip5j8yOsfSJrLGW7M76PVXfD0PuVe3ru8AP/KrfwkBHKF//GKx0KOabl61/At3lMy5B/l0SOIK7GckSMpz4kNmC5lT/P9eKbdJ41E7Y/0moY87B7iD8h44QLOm+3svTke4VtxiSJyFgiZbV73Z8oTk3V2Om/lzzDTAE9dAtq669Q/r00EYbvku/ZB2xq733Nnmx8R/lLQsv03t+VctDi54PmL9vxx443cH/kIzcXwJs9jjFP3QE/dH7jZPq+gJc5iwtNrS8QdNiCy/AL8z6wmeGaUfhSUxB4ZIiKLHGrucMfPNrUbYErTed+3JCSHh27+32obo9c6nwUVSNJSgTn8m+JngZ4L/jeCSI622V1iu346PdnQBDo1f0ckP5B9YFFfo68f6R7CHq1Fvgw3IQIoYpxGMalXDNpAa8DuFvnaFB+imuULjTHGIOb+nZrrWalvPGr+mY9VOJMb2koVTddfDXsAuz0xtjhWunia14NjjRHcm2+MOUXh2TpeaxEk6HHbz7ykm5Ri9cYBOmOnVofw6HUceaelAoBWtizh7vfUad73kh138HYX0b0gIrqTgM3srvjaTZbAu1Vp9rqWxMnG/TsGEsiU5PAysGuc+6BnBidHYiUA4cdsIez64GqmN6Vz6e022rQ+Uuvv7fd/KVykq4kR7j1jzYyUfhYFmQ1+lOjs1Xd4wN+QBv15itazHCH1hFV/h6GdB27iIdxEYljUf7g97O7pcNp+TOSCW+MTocllJj09M4TbmqqUmWxhvoB3m7MVLxBHVOtOOj7oK/kCJW/0DUtO3iZWiljfKIFEnvEch8eWWOPRW0QVL2OBfO6q/KoSNhaXaCAmEER4WeH+Aflhr653BE8aKPN2O/LOUEo9FpCPBFwoZHjNCqr3ye6+I0g9tyorSdtBLQS+IddqqStAivJvwaoTzhoTJ1mdUaV+rRX9+WiQ15bT6yM1tsjMdMofJhGZKbNTBdpn2D/xMSjIq+4pAEPGtZWP4KnodKWd7qoyPKq8HpXABtt5hA3FrbqjzPI4MtD6DpdFe/wNSuqGar3Ae/0Zn3s5MLngqNDX3VoRZn3YTumXEtFj021bvEVfYIlu0kZSxXc0O2Aht1Q6yQKliGxgY07ta3TCmxUzD6JZoXztGKlEiwJzxxCQbWWSTFH2Z1A6P/SNNi6T8vkJPow40h7NH94VzvwiXNSaMfBU6LXdbhI6AJveH8Si0Hhso5/MIWRyz0+dMEpvw7vaCVAnOA8PARSfnLo9OyYmK6x5xGCpw0Gr9uElHmqXF34QLxWeemLbZO2a/gNa3JvcP9aoGnwWsZ4KfCf6fF7xStJZhwHrLheuezkS7AJ85Lu3lW59b/+UuhHx+IFMuDHuO8bbGkPVUgp2temF69VNFBcQQvEceR7Ul0s5HrNrb+b5G4Y5i/XfVCU0PzIBPqL91rOBx67rPRGexNI8i4loTwndvuvDqlfTHiHcO0evFucZrTzxaXts7RNopWmtqedboWaP/QKMmev3k8yTi7W8O6BtKxq5MPEs62uLx6hE0y7X16VnkW1PB7Q+M52Xw9twskjqRFKVQ6OUtcDOZWsz7vbh0mOU33ZDbKolDMerlIGdwXZHkq0XO7/j1FnwOKSoR9A6XK7vkDq4cEnSZg0+TSrljuU+4/PeBeIFZTsi9H1wGCOY7K3O12dkvHFUMywsUP0C6b4d94OQc6fexOzCZAoox5KwWrjVddmh/y0DnwaVE3WhYQgBgqJOitBB5JoehlTKmULDwTwFEOTTG/rvF9ci0kap6Xha1joKa9iv/b4vleZlKwSg+s/qrBHmQW0nJ2X6F1qoccetZQn66SETmZzaIe4sayXTlfHC0k9NQktqbmdjwsTqqUddOoQ54FnLDwXHgfHo96BObg8jgyYgMfeYTo3xbIEMtAyVBR3KUCuHNc+9O1YX9GTplhIp+r39LR+Rb0PdGlrgTnL32RvpxNxE0m1vNtEB1AjexEQIfWcLT3G3+YUnpsCPNiBdCzm5E59mV6+HX/doCbAn7cfjBrQ5m4EXGiG5V0T5pM/+L+MYt07pDjpJKsPQD6A3KjVkNnp20yHKnDffF4igaat8A/ZC2ioXeoFJTyd5RiEgs0ZFKzMqnHIjQN1RjwXq3O4v6TC1A2GXXZbNvBq+Avr+RXx+4QgH+TvZXHiVH32ahZrfWVBRtmFnlKayFycj9JpPY1id/Q44NB2MBpXn1783NAF+V7joyDxsmz2jUhb0pjnlr/b4+yJExWgS1ROWqsPLr498YQRvjZDEQ8UHS4NAyuLQ9fSyQoJJOm/bWKMplxQjCCZgcwh/BKxktCv0RPRecKmt9ykETI5Ogt3LuKj4GvSJWeOJdOXcls8NAz3ERzyOmSTO5gMVFZ2qpCmQuJk6mLac14YGINnMevV/LFN+Eqxcwz1PYPFqsBD+XK+Nol43ILUc8zyV0G/04addTSKE28IIrkP+iYRqaRGAAb7oFLbFyN/Kf089vC0GBHPhQK96DCheOmrxycVHi7y1GGjzI61IOkYqfPnW11XYjj9UVES9uWSo+SRrU3ZvwcVjDntGFiDvUkafcqWQISZCqqfbBQE0ZNTVPTQsuW3O3Sc8/xZWbTIA7lfg5E4GA003wXnNnPEUZR693W+ymIdBE7OHIf9egTSydEwhJd+41sQTkpODSYpEU+ngl8Hfr4wlRilMB5we/2Rwra3cPV6Zn+8u+iy8cGTe5Ttlanmq5EJ3nj05xJyZCt2EA00BLbLo77lyesT8muUj99KDJMV5rfTZ1PGv0P9oonlCYCdxD+JqeyvieLZJ6BvMM5hnMM5hnMM9gnsE8g3kG8wzmGcwzmGcwz2CewfzfAcN3j9SGjoSs2lP85BtJRF0VMpb6oBGcfCThrXtNup09oHX/hOkPrtk9ELzfHjoyc1VHO+zJjST+y15L+sMdMzwawP/nyV218v6r3oq6fazVlqRxSy+CfZfBWd7rWN/1i2UI7+2J15vy5stiZHEyqIw7DpsQT1O833zzq7H9MMBVinCVhpsyeAVj0DFUsiOrQk+rLVGVi6VYsjZ8jtArEWbCb+Cr9LX6LAo8eHEdh0O1t+R5vugsq+h6l7XZvgyrW1JccKCT4W3I1tuEp8KZ9Szv8HzJfOKYld8i02+ljK5ndWzI4jo/Fj74eA7K3YdUF7lZ3l5WJszWD62GO1qZXYY9GJkkTuh1yP3BFdVJbIVfMExQGNqsJUswzjNYiiFSXi7heDx7BlkVaRZILtfTkwa/Qm0IzfcAvybvByqW2wcVDdMDOlJVzOEk7xdC61smlvjru6oUG5zJX3vV8NE5C9REI7/l48KGYrsbRqenImxQBH7ZGxlyc7Llt1fMHe+lfBkrO/v65E5fBj9BySCboIUj+f6XhPdfwoY2gF4Vmz/0emWAtyqlaKwahdcoMZnViDmg2XgVsaREs9qeN7yOTB8juDNtLvf5OgPXWbIB43ntNsloiGA8olc4sZuApoRxbFzJbfZErKIywboDBAyMsDF9lH0SzlqfE9F39xAKGpXBvdH36caZ60hvawhb+tBZeguR6O7AlnXzmyFT89Tq0K9BbbaSKi70U6bmPOQwQ6GTdROPY0XdppZFwQ3E2iI+KWvx0+vGIdZldG6nQoePojVg843kCM4MobSFmxwacKbOaARvo4+i394so7R0yC4POzvGlelbjbDLLpzGwKgESdpKBzP452yWXnOv3xnbuIWqYl4ilfBH40uHw8KhcxmK31y2g/NwwLsDfI1PnR1QwjVmBdem303ohOzBxJVcw9gy6CnwVHsrFzaBOA84jLYX10c3w4Ezo/C0SmE3vJkmvDrkPii6H/CUKqS0ALUJ2fvLkuzkHlML1Swa4oH9Vgd1ER3n2QrLLfLcOEIMOEKZL0zepTK6k+mjHsuSDeCSAP2Ck3DHxiKW4lPKzgASvhr8JdwqvMpDUma2BVS9jlrXNe7F9j1C+hlc2xa/S7cnRa/N8KnPRCS1iEPRenvGk6Jaxrs0ni6rQ75uUmTxMPBG+vHxuTsznMuaA8MHsUA4LXGrkfwRmtjMDrc29iJV76Tk+c/8NqrZMUzQpV3mTrUFH/7ptGmDaA+WgNE5tOJf0N6So7ydsOuXfLX1qkddGW21acGA6yILcLNQ/PHRlvmh5EGxunkMH97M7MpQNY1u3Sc9CV8S8KNlwQemKL9vpKeZ0x1gGe05j/Cctxp2ZUlEUoq8a2zrBpasu0M6VDMP7w1nlYAuiWhhuUPMTwM+XQ8dL9fUerPpK6DoL6io+FTmij10lruI/rXCM4xri/5imshEcZRqrxtlPQvB0bRYrDVzY3m90G8QUi12Ds13odiTPq5F+LXWNugEPyh+EL9qULeOYgzY07PWF1AOODwQuDIp2nAN8T2gvBS/nvJ+0AKb/CHDsg/sP7fPQutT+nYtTj3WYqT9nRiGEAgSS2BR9eQzNvQdiGgAlzVNhMvKXrMsVuOfvl80ezmG6+sK794WK+OoDh7ROEetS+3oYYh47556/ZWZ7NCWcSo9YktwSXep+cEBCbcFSaCOX2UJ+LHVxUA3coIYslfcG6BpR2ZFTbA+H3ypUK2bnalydDQzZwYCLtuKXbKRxuUx+Fu2xSFWLGXLNCSuXGeuEfoUQh9bWFyAPV8lZDLEJ6kvxjGrDFaDv6NmNL81Q5X3juxtltZxzhJhIw37yFEk4fcGm12iUHDQwzg8ya/md8nUC1EHbm/1+9ai5+8yNJvFYegv+lZ8rnrHqjUpsvfcO1444zTccd3vQPZ+VdeK+6kLw0dQz0y69QKWYoHsh/DivEmeDCs2YSONw2O3zC1F+RuKM9xJeiPO6pRnIvzsdqDzpuu7i5C31Cvt9qGAcaA3ZzHcJU7HOZOm16kb93YlFQCYo7eh5Zw0pNPpNSy1a8yLCc9z2ePUfqB0cd8vSFVue7PvwqaA1kwFzg4HV+H/26mJwbDYr7lgkr8DlJJGb22aHA+2OTTLHJ3mS8yb5c/Fxhdi4sLReoe5AvSOOD2cURFfAM7D8v+a42nuVSbqzFiFIhtpT7gRZNWnT4zt3GGMkCNFFCtJbz6BNqqYHVqDgmJaW4EIH5QfC8zkmCy7b2n2mZpSbrhNBOQv7rtwtLttnCYJjIefhb6N8nbB+M+fTboduLQHKD0sS1jrwzlG0VMDc1VtmgWFSvf8UMC/GY9FovPIwZcr+eSQvafCjaKWSG73SNhGJ43TyR7NPxcwYa7CVZcOSkKTI8UmJ6q7/UwrlLakmbMqkIAoO0Y9uEPA1lNscBvien0H0HR6fGjzIGUfG0ex5x+f+P6uG3x5fdnD8ck75Yfj1y+kofrvvo7+rf+ljwp9BLrk8zkeBV186uYssnbwH1pzPjqEf4bV1zIGrbTyRng6m+Slfey5SU7TdAnk/glTzIdcTL6RPpp/BUJY4vfQAPOc4BuwOvC3ZzIPG5o9U8wbKQhGM5C2PUbOpL1K2qCKnQgTeXfnypHCjRPf9R2F0zKqkZNug2kWypTXMsqBdmmYVvRpTfzzI02zuDTZ3Oq8nxQ3BTvw9GPuBOea87SGM+spawLDtf8YzGwh6W38HUYltaGVtu6KQyzH+xwdF4bcgKJYZYhKtbs3xG8bCTVUpsNJluAWW3OElnChZZbQGiMstBT7pRoev/zyKyMBf7/sn93V5wJXbsgCT0aN3eWGFlTMZISLdINl3tB+/2ADsmv8/PhQcJ/SkW6wf5e7+GjtRwokgbECG4ZWEi8MhPkdtPlrzl/A8K9AaIhwxK8CIO6wZuWkV1WK9BDqF/HmJsvPIDPWjLzhh+7+0mOumqU1eE6Kpd4bJwXvRKL1Uq7QZzogdDr9at0/ahAnkW6VxqeSKIbbeOn2z39J36Bhaj/tGn37folW/Lw1v4gyOQwv/SxUOeSrAxNZQDd04PZHigtQ4YjPZ2p8SPjiHNR7wFr8K6fCbzrQeXRh3hiQb5SDjG2c2V1jmnzOZw/VaiHtRNXUYOIJDGAvBtMZSXLGdfAe+xuvEonx34nzf7Fs18ZChbJpz3u35gcUaKLhyB7Ekioyp7wZmP7l5PzU56K5UhUGkUf7kFim2JF/GMD1erS0s80K5EQgjvAFcsKNbudRw2rVpUAs16Zduho2Zb2/oUp8M9x5wLJfulvF+py/ejJgVLbJSB7nqG+I54soo9e4x4fzXyYlOUEsp/+bj7gQwogsEFmOQAgYvtcqqUY0CCKhHC3Wd0ZYZMH6B4Q8lwxwI/Bir98M+HUI5C+Dhb9kaOIS11EQIgfwQueO+/3OobAH1nxnKBw5odeMwk+ZzM1ZtEdTiPznSBg3g3tmcqoblxYL8Fbarfnx54oa0X5MrWLYvEEhgap1VkvxFT6lyuSL95dLxLOJzaOGyVicD9h7mOf1VktzfyYCXtalfAdVye+iXb5MrPNSKJlLBILQJO8s9/mDiFcG5ehAflEB3P/UXy41HQS5B3yhwG1EZp/CYwAsCL94DnAX7Gss/ETrzZgKNm+gCJUr7b6wZSHifxyxAiG6kp1hQGzPAg12UBsy4cpXe28f7e7oiM2oTpuwh3KlYImnWfFwRvRdRHk/dBfXNrYIXg8EDcaYzG+U9XEuFr0XnoQMJH9nhJ5iYEzXwmtLyb1u8C09LGnj9kp2ACMab625I7I4JWHMsnbQKVkTcNEUP/isxXwsM2PaZUu8Z+0k2r5RNDbDyWP7/gprxmyejNGONNqDNJ0Gyzg9vjyYt5xLp1ordfLbHfT68OC6iaTU/pOi1iHNGAewC7PVDBuyvIS/3u4rfGXQqd2YvaIGeGWrB21aaNa/fV/uq9g7CTHz4chFzqw/1UGxtwZqE6nqajoiyx+pP9nMuRBwzsY+GsV3DYwCB4BEUs+puU5i06hH907AmQMpWtDU3B8mgicm5eH1iQJLedm4M8l8dDT/bCB+nRSMD3IOo0prFxEwGxCiBlo4FsHQnTMVeMM8qo2PaDK1tGNWSCDi6UiBcaic6U4MbxEaItbZ3QGiy36U0fw2nZ62XiQt17jKNQuAqR8CYxpfJ7esld8lhANf/YjyXkSRxXtFqnWPRLqdS5rNvWn3lgMnyvQBaruKYQxhUn3pKF4T6PRiptV8NjEqCSyO+R7TXZSte/BNHPl24dANZg2U5sECpgM0dxyQs+wYTu0PbkBhnusgNgkBJ0B1B2RzfdEzSEYyPaBHUlSAcPHH1KNt4yWydcOak6fh5jPKEx3mdcPO9nF+epG21cZmj8qzvgUuIFzT5wTj6meMo1XKJc5TUS+5Tnk7w7kWxGek/lpvbdRkiYFTxL2+ybS8ZLACdXtPeNx1nmWINAc4qBp+yfkzh2Kyasa8l8rgGxi13Wb/mDlb/Q53gNIsDlaUt24P/zkyLQLG6URGFt0f0O+evBrEte8/ptjV11IXnz2iMfczzSNy3yV3OnAP0eW1qDPz7gbL0Pas4i8PdDBqxzKcPpvwu8qAve8E4iF/YsOHQH2Vzk+JlRQNTm5MnfDvStr7DcF3bHWvTewpWfwhQerk269v1lU9/u11iRGxnInCtz3mHF6gvwPIWialdL7rye2ISLoK+IQAlz9vAoHXx162p8T4CWL8MjM2+M7w4eIJpKVzbkDO5/l/OnAACL3nuzn248rsseDxVR+uXcn+YMvX/wtQSwMEFAACAAgA3XmrRpGDGgVNAAAAawAAABsAAAB1bml2ZXJzYWwvdW5pdmVyc2FsLnBuZy54bWyzsa/IzVEoSy0qzszPs1Uy1DNQsrfj5bIpKEoty0wtV6gAihnpGUCAkkKlrZIJErc8M6UkA6jCwNgcIZiRmpmeUWKrZG5uARfUB5oJAFBLAQIAABQAAgAIADB1lEZ7BdOSwAEAANoDAAAPAAAAAAAAAAEAAAAAAAAAAABub25lL3BsYXllci54bWxQSwECAAAUAAIACAAvVa5GGtrqO6oAAAAfAQAAGgAAAAAAAAABAAAAAADtAQAAdW5pdmVyc2FsL2kxOG5fcHJlc2V0cy54bWxQSwECAAAUAAIACAAvVa5GuOc88l4AAABjAAAAHAAAAAAAAAABAAAAAADPAgAAdW5pdmVyc2FsL2xvY2FsX3NldHRpbmdzLnhtbFBLAQIAABQAAgAIADB1lEbOggk37AIAAIgIAAAUAAAAAAAAAAEAAAAAAGcDAAB1bml2ZXJzYWwvcGxheWVyLnhtbFBLAQIAABQAAgAIAC9Vrka3fittZAEAAO8CAAApAAAAAAAAAAEAAAAAAIUGAAB1bml2ZXJzYWwvc2tpbl9jdXN0b21pemF0aW9uX3NldHRpbmdzLnhtbFBLAQIAABQAAgAIAN15q0bmSvtLRjAAACFcAAAXAAAAAAAAAAAAAAAAADAIAAB1bml2ZXJzYWwvdW5pdmVyc2FsLnBuZ1BLAQIAABQAAgAIAN15q0aRgxoFTQAAAGsAAAAbAAAAAAAAAAEAAAAAAKs4AAB1bml2ZXJzYWwvdW5pdmVyc2FsLnBuZy54bWxQSwUGAAAAAAcABwD2AQAAMTkAAAAA"/>
  <p:tag name="ISPRING_UUID" val="{3477906C-733E-4472-A38D-0AF76D6E07CD}"/>
  <p:tag name="ISPRING_RESOURCE_FOLDER" val="P:\Curriculum\MasteryPrep Powerpoint Template\"/>
  <p:tag name="ISPRING_PRESENTATION_PATH" val="P:\Curriculum\MasteryPrep Powerpoint Template.pptx"/>
  <p:tag name="ISPRING_PROJECT_FOLDER_UPDATED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Jeff\Desktop"/>
  <p:tag name="ISPRING_PRESENTATION_TITLE" val="Substitution"/>
  <p:tag name="ISPRING_RESOURCE_PATHS_HASH_PRESENTER" val="db59f6bac9b35a28eadd1a358b16e4d192d76dc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">
  <a:themeElements>
    <a:clrScheme name="ACT Mastery English">
      <a:dk1>
        <a:sysClr val="windowText" lastClr="000000"/>
      </a:dk1>
      <a:lt1>
        <a:sysClr val="window" lastClr="FFFFFF"/>
      </a:lt1>
      <a:dk2>
        <a:srgbClr val="373545"/>
      </a:dk2>
      <a:lt2>
        <a:srgbClr val="E3C0BA"/>
      </a:lt2>
      <a:accent1>
        <a:srgbClr val="CA524C"/>
      </a:accent1>
      <a:accent2>
        <a:srgbClr val="BD4848"/>
      </a:accent2>
      <a:accent3>
        <a:srgbClr val="CA524C"/>
      </a:accent3>
      <a:accent4>
        <a:srgbClr val="8B6C6C"/>
      </a:accent4>
      <a:accent5>
        <a:srgbClr val="D2A096"/>
      </a:accent5>
      <a:accent6>
        <a:srgbClr val="C32C1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1_Ion">
  <a:themeElements>
    <a:clrScheme name="Custom 2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5CB2CD"/>
      </a:accent3>
      <a:accent4>
        <a:srgbClr val="7A8C8E"/>
      </a:accent4>
      <a:accent5>
        <a:srgbClr val="A9BFD5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648585966C244BB113B53FA9308BAB" ma:contentTypeVersion="10" ma:contentTypeDescription="Create a new document." ma:contentTypeScope="" ma:versionID="464359d9fccc20dbe1584b46fbdf2156">
  <xsd:schema xmlns:xsd="http://www.w3.org/2001/XMLSchema" xmlns:xs="http://www.w3.org/2001/XMLSchema" xmlns:p="http://schemas.microsoft.com/office/2006/metadata/properties" xmlns:ns2="77379123-fe21-487e-82de-cf698d8ef071" xmlns:ns3="8c51e3a4-653c-4fdb-90e5-55c9497c3d90" targetNamespace="http://schemas.microsoft.com/office/2006/metadata/properties" ma:root="true" ma:fieldsID="9a1962e0d7bf3dae32f841f1149b3d84" ns2:_="" ns3:_="">
    <xsd:import namespace="77379123-fe21-487e-82de-cf698d8ef071"/>
    <xsd:import namespace="8c51e3a4-653c-4fdb-90e5-55c9497c3d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79123-fe21-487e-82de-cf698d8ef0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101034-7A5A-46ED-AE49-39E650804986}"/>
</file>

<file path=customXml/itemProps2.xml><?xml version="1.0" encoding="utf-8"?>
<ds:datastoreItem xmlns:ds="http://schemas.openxmlformats.org/officeDocument/2006/customXml" ds:itemID="{7B3CED91-7E94-4199-A77C-1C4ACEB2A4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8E16DB-A9EF-4400-B96B-2EE57E16DAE1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77379123-fe21-487e-82de-cf698d8ef071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Example</Template>
  <TotalTime>173</TotalTime>
  <Words>426</Words>
  <Application>Microsoft Macintosh PowerPoint</Application>
  <PresentationFormat>Custom</PresentationFormat>
  <Paragraphs>105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MS Mincho</vt:lpstr>
      <vt:lpstr>Myriad Pro Bold</vt:lpstr>
      <vt:lpstr>Myriad Pro Regular</vt:lpstr>
      <vt:lpstr>Times New Roman</vt:lpstr>
      <vt:lpstr>Wingdings</vt:lpstr>
      <vt:lpstr>Wingdings 3</vt:lpstr>
      <vt:lpstr>2_Ion</vt:lpstr>
      <vt:lpstr>1_Ion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 Boudreaux</dc:creator>
  <cp:lastModifiedBy>Microsoft Office User</cp:lastModifiedBy>
  <cp:revision>30</cp:revision>
  <dcterms:created xsi:type="dcterms:W3CDTF">2015-06-26T14:45:52Z</dcterms:created>
  <dcterms:modified xsi:type="dcterms:W3CDTF">2018-12-19T16:47:21Z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0x0101006D648585966C244BB113B53FA9308BAB</vt:lpwstr>
  </property>
</Properties>
</file>